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05" r:id="rId2"/>
    <p:sldMasterId id="2147484006" r:id="rId3"/>
    <p:sldMasterId id="2147484029" r:id="rId4"/>
    <p:sldMasterId id="2147484037" r:id="rId5"/>
    <p:sldMasterId id="2147484045" r:id="rId6"/>
    <p:sldMasterId id="2147484053" r:id="rId7"/>
    <p:sldMasterId id="2147484094" r:id="rId8"/>
  </p:sldMasterIdLst>
  <p:notesMasterIdLst>
    <p:notesMasterId r:id="rId21"/>
  </p:notesMasterIdLst>
  <p:sldIdLst>
    <p:sldId id="323" r:id="rId9"/>
    <p:sldId id="324" r:id="rId10"/>
    <p:sldId id="333" r:id="rId11"/>
    <p:sldId id="334" r:id="rId12"/>
    <p:sldId id="331" r:id="rId13"/>
    <p:sldId id="332" r:id="rId14"/>
    <p:sldId id="317" r:id="rId15"/>
    <p:sldId id="318" r:id="rId16"/>
    <p:sldId id="319" r:id="rId17"/>
    <p:sldId id="325" r:id="rId18"/>
    <p:sldId id="326" r:id="rId19"/>
    <p:sldId id="30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84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84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84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84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84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84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84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84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ヒラギノ角ゴ ProN W3" pitchFamily="-84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323"/>
    <a:srgbClr val="FF7323"/>
    <a:srgbClr val="67D927"/>
    <a:srgbClr val="FD7D27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55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E114D9-22E6-4668-995C-D457FDF8DE41}" type="datetimeFigureOut">
              <a:rPr lang="en-US"/>
              <a:pPr>
                <a:defRPr/>
              </a:pPr>
              <a:t>06-Jun-17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057C3BB-6509-461E-8BC2-342F2288D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945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beginning of the year we restructured to 4 business units so as to have the right focus to our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CB5BC-7FBE-4D81-8CE1-BD3554F8A7B4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49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beginning of the year we restructured to 4 business units so as to have the right focus to our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CB5BC-7FBE-4D81-8CE1-BD3554F8A7B4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4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9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8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7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38271-DC74-479A-9E96-9C874DC7D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3896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83218-8698-4E13-8A41-C0FD4CF7C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9139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1189178"/>
            <a:ext cx="8740142" cy="1687385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4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7" indent="0">
              <a:buNone/>
              <a:tabLst/>
              <a:defRPr sz="1471"/>
            </a:lvl3pPr>
            <a:lvl4pPr marL="338519" indent="0">
              <a:buNone/>
              <a:defRPr sz="1324"/>
            </a:lvl4pPr>
            <a:lvl5pPr marL="504278" indent="0">
              <a:buNone/>
              <a:tabLst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2" y="1189178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7" indent="0">
              <a:buNone/>
              <a:tabLst/>
              <a:defRPr sz="1471"/>
            </a:lvl3pPr>
            <a:lvl4pPr marL="338519" indent="0">
              <a:buNone/>
              <a:defRPr sz="1324"/>
            </a:lvl4pPr>
            <a:lvl5pPr marL="504278" indent="0">
              <a:buNone/>
              <a:tabLst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28722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27" indent="0">
              <a:buNone/>
              <a:tabLst/>
              <a:defRPr sz="1471"/>
            </a:lvl3pPr>
            <a:lvl4pPr marL="338519" indent="0">
              <a:buNone/>
              <a:defRPr sz="1324"/>
            </a:lvl4pPr>
            <a:lvl5pPr marL="504278" indent="0">
              <a:buNone/>
              <a:tabLst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2" y="1189177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27" indent="0">
              <a:buNone/>
              <a:tabLst/>
              <a:defRPr sz="1471"/>
            </a:lvl3pPr>
            <a:lvl4pPr marL="338519" indent="0">
              <a:buNone/>
              <a:defRPr sz="1324"/>
            </a:lvl4pPr>
            <a:lvl5pPr marL="504278" indent="0">
              <a:buNone/>
              <a:tabLst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864228"/>
          </a:xfrm>
        </p:spPr>
        <p:txBody>
          <a:bodyPr wrap="square">
            <a:spAutoFit/>
          </a:bodyPr>
          <a:lstStyle>
            <a:lvl1pPr marL="211283" indent="-211283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>
                <a:gradFill>
                  <a:gsLst>
                    <a:gs pos="21154">
                      <a:schemeClr val="tx2"/>
                    </a:gs>
                    <a:gs pos="68000">
                      <a:schemeClr val="tx2"/>
                    </a:gs>
                  </a:gsLst>
                  <a:lin ang="5400000" scaled="0"/>
                </a:gradFill>
              </a:defRPr>
            </a:lvl1pPr>
            <a:lvl2pPr marL="390572" indent="-171471">
              <a:defRPr sz="1471"/>
            </a:lvl2pPr>
            <a:lvl3pPr marL="514414" indent="-123840">
              <a:tabLst/>
              <a:defRPr sz="1471"/>
            </a:lvl3pPr>
            <a:lvl4pPr marL="647779" indent="-133366">
              <a:defRPr sz="1324"/>
            </a:lvl4pPr>
            <a:lvl5pPr marL="771620" indent="-123840">
              <a:tabLst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2" y="1189178"/>
            <a:ext cx="4033911" cy="1864228"/>
          </a:xfrm>
        </p:spPr>
        <p:txBody>
          <a:bodyPr wrap="square">
            <a:spAutoFit/>
          </a:bodyPr>
          <a:lstStyle>
            <a:lvl1pPr marL="211283" indent="-211283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>
                <a:gradFill>
                  <a:gsLst>
                    <a:gs pos="78846">
                      <a:schemeClr val="tx2"/>
                    </a:gs>
                    <a:gs pos="46000">
                      <a:schemeClr val="tx2"/>
                    </a:gs>
                  </a:gsLst>
                  <a:lin ang="5400000" scaled="0"/>
                </a:gradFill>
              </a:defRPr>
            </a:lvl1pPr>
            <a:lvl2pPr marL="390572" indent="-171471">
              <a:defRPr sz="1471"/>
            </a:lvl2pPr>
            <a:lvl3pPr marL="514414" indent="-123840">
              <a:tabLst/>
              <a:defRPr sz="1471"/>
            </a:lvl3pPr>
            <a:lvl4pPr marL="647779" indent="-133366">
              <a:defRPr sz="1324"/>
            </a:lvl4pPr>
            <a:lvl5pPr marL="771620" indent="-123840">
              <a:tabLst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22216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2013372"/>
          </a:xfrm>
        </p:spPr>
        <p:txBody>
          <a:bodyPr wrap="square">
            <a:spAutoFit/>
          </a:bodyPr>
          <a:lstStyle>
            <a:lvl1pPr marL="211283" indent="-211283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72" indent="-171471">
              <a:defRPr sz="1765"/>
            </a:lvl2pPr>
            <a:lvl3pPr marL="514414" indent="-123840">
              <a:tabLst/>
              <a:defRPr sz="1765"/>
            </a:lvl3pPr>
            <a:lvl4pPr marL="647779" indent="-133366">
              <a:defRPr/>
            </a:lvl4pPr>
            <a:lvl5pPr marL="771620" indent="-123840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2" y="1189176"/>
            <a:ext cx="4033911" cy="2013372"/>
          </a:xfrm>
        </p:spPr>
        <p:txBody>
          <a:bodyPr wrap="square">
            <a:spAutoFit/>
          </a:bodyPr>
          <a:lstStyle>
            <a:lvl1pPr marL="211283" indent="-211283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72" indent="-171471">
              <a:defRPr sz="1765"/>
            </a:lvl2pPr>
            <a:lvl3pPr marL="514414" indent="-123840">
              <a:tabLst/>
              <a:defRPr sz="1765"/>
            </a:lvl3pPr>
            <a:lvl4pPr marL="647779" indent="-133366">
              <a:defRPr/>
            </a:lvl4pPr>
            <a:lvl5pPr marL="771620" indent="-123840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25544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7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8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112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18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60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281D4-0D15-4C32-BEC0-CF236B0AF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04874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58" eaLnBrk="1" hangingPunct="1"/>
            <a:endParaRPr lang="en-US" sz="132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1" y="1192417"/>
            <a:ext cx="8740141" cy="1616083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5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811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20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29" y="1189179"/>
            <a:ext cx="8740142" cy="1845826"/>
          </a:xfrm>
          <a:prstGeom prst="rect">
            <a:avLst/>
          </a:prstGeom>
        </p:spPr>
        <p:txBody>
          <a:bodyPr/>
          <a:lstStyle>
            <a:lvl1pPr marL="213617" indent="-213617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31" indent="-206613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48" indent="-213617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941" indent="-168093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70033" indent="-168093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73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28" tIns="28564" rIns="28564" bIns="57128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33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1"/>
            <a:ext cx="8363938" cy="8309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4"/>
            <a:ext cx="8363938" cy="100399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756"/>
              </a:spcAft>
              <a:buNone/>
              <a:defRPr sz="3375" spc="-63" baseline="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36"/>
              </a:spcAft>
              <a:buNone/>
              <a:defRPr sz="1800" spc="-42" baseline="0">
                <a:gradFill flip="none" rotWithShape="1"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 marL="0" indent="0">
              <a:spcBef>
                <a:spcPts val="0"/>
              </a:spcBef>
              <a:spcAft>
                <a:spcPts val="336"/>
              </a:spcAft>
              <a:buNone/>
              <a:defRPr sz="1725"/>
            </a:lvl3pPr>
            <a:lvl4pPr marL="0" indent="0">
              <a:spcBef>
                <a:spcPts val="0"/>
              </a:spcBef>
              <a:spcAft>
                <a:spcPts val="33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3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4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543805" y="6424456"/>
            <a:ext cx="1351949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0613" y="6621088"/>
            <a:ext cx="2894853" cy="203448"/>
          </a:xfrm>
          <a:prstGeom prst="rect">
            <a:avLst/>
          </a:prstGeom>
        </p:spPr>
        <p:txBody>
          <a:bodyPr/>
          <a:lstStyle/>
          <a:p>
            <a:pPr defTabSz="68585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>
                  <a:tint val="75000"/>
                </a:prstClr>
              </a:solidFill>
              <a:latin typeface="Segoe U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4013300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35" b="8988"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1" y="0"/>
            <a:ext cx="4235841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58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45673" y="6041916"/>
            <a:ext cx="1217376" cy="349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96" y="1411759"/>
            <a:ext cx="3922092" cy="89966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1696" y="3304481"/>
            <a:ext cx="3778291" cy="551305"/>
          </a:xfrm>
        </p:spPr>
        <p:txBody>
          <a:bodyPr/>
          <a:lstStyle>
            <a:lvl1pPr>
              <a:defRPr sz="26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Name,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7506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0065BE-0657-4A47-90AD-C21C55E16B19}" type="datetime4">
              <a:rPr lang="en-US"/>
              <a:pPr>
                <a:defRPr/>
              </a:pPr>
              <a:t>June 6,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788B1C-D55B-4EE2-ADFB-4A3A9AB3BF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48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7462C-EDA7-462D-9E85-84840B367D0A}" type="datetimeFigureOut">
              <a:rPr lang="en-US"/>
              <a:pPr>
                <a:defRPr/>
              </a:pPr>
              <a:t>06-Jun-17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4511-CFE0-4244-B62F-42CCA39FD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064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7D2193-4505-4A75-99BB-880C6989A757}" type="datetime4">
              <a:rPr lang="en-US"/>
              <a:pPr>
                <a:defRPr/>
              </a:pPr>
              <a:t>June 6, 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633913-B099-430E-82DA-A448DA26A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38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3A1B-445E-4A89-9E7C-A4B8B448900F}" type="datetimeFigureOut">
              <a:rPr lang="en-US"/>
              <a:pPr>
                <a:defRPr/>
              </a:pPr>
              <a:t>06-Jun-17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BAB02-2FA1-47BE-B141-BC3B8F5D1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565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31BA-FC02-4F91-804F-732181DBFE0D}" type="datetimeFigureOut">
              <a:rPr lang="en-US"/>
              <a:pPr>
                <a:defRPr/>
              </a:pPr>
              <a:t>06-Jun-17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D8877-32EC-4D35-9D77-247049E83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077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C4D9A-7C3B-465A-973A-79BE88220A91}" type="datetimeFigureOut">
              <a:rPr lang="en-US"/>
              <a:pPr>
                <a:defRPr/>
              </a:pPr>
              <a:t>06-Jun-17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AA4F-877D-4AE6-844E-7FDD10256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824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B7499E-3031-413E-B01E-B94970708CAA}" type="datetime4">
              <a:rPr lang="en-US"/>
              <a:pPr>
                <a:defRPr/>
              </a:pPr>
              <a:t>June 6, 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C44E72-B3B9-43EF-91D6-3F10B5F70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2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A781A-ED47-4EDE-8E89-677BD1A21CD7}" type="datetimeFigureOut">
              <a:rPr lang="en-US"/>
              <a:pPr>
                <a:defRPr/>
              </a:pPr>
              <a:t>06-Jun-17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CBB4-C739-4172-B77E-0CC6B738A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03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E618B-C5F2-4802-955D-C3BF1487E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81419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416D63-31BF-4B94-B6C5-E20B2C63F515}" type="datetime4">
              <a:rPr lang="en-US"/>
              <a:pPr>
                <a:defRPr/>
              </a:pPr>
              <a:t>June 6, 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2969D3-0788-49BA-866F-D43DC8C90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18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CD33-C04B-4177-8CC0-695E45243F68}" type="datetimeFigureOut">
              <a:rPr lang="en-US"/>
              <a:pPr>
                <a:defRPr/>
              </a:pPr>
              <a:t>06-Jun-17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E425-9FD8-455A-BC72-A88784079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21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7892-8BFF-4F70-B78F-F127226AE088}" type="datetimeFigureOut">
              <a:rPr lang="en-US"/>
              <a:pPr>
                <a:defRPr/>
              </a:pPr>
              <a:t>06-Jun-17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0E82-5599-4C36-9072-103C12FF1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983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6842702" y="53640"/>
            <a:ext cx="2033717" cy="642465"/>
            <a:chOff x="9793682" y="6310159"/>
            <a:chExt cx="2064232" cy="489206"/>
          </a:xfrm>
        </p:grpSpPr>
        <p:pic>
          <p:nvPicPr>
            <p:cNvPr id="19" name="Picture 6" descr="\\sfp\Work\White_Whale\7-30075_USPS_Metro_Template\Working\Logos\MS_Services_logo_Whit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black">
            <a:xfrm>
              <a:off x="11047412" y="6424453"/>
              <a:ext cx="810502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682" y="6310159"/>
              <a:ext cx="1329930" cy="48920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 bwMode="invGray">
          <a:xfrm>
            <a:off x="2399538" y="4165816"/>
            <a:ext cx="6744485" cy="2697859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513" y="2349931"/>
            <a:ext cx="5973203" cy="1516825"/>
          </a:xfrm>
        </p:spPr>
        <p:txBody>
          <a:bodyPr anchor="b" anchorCtr="0"/>
          <a:lstStyle>
            <a:lvl1pPr>
              <a:defRPr sz="5476" spc="-156" baseline="0"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771513" y="4512893"/>
            <a:ext cx="5973203" cy="415627"/>
          </a:xfrm>
        </p:spPr>
        <p:txBody>
          <a:bodyPr lIns="38091"/>
          <a:lstStyle>
            <a:lvl1pPr marL="0" indent="0">
              <a:spcBef>
                <a:spcPts val="0"/>
              </a:spcBef>
              <a:buNone/>
              <a:defRPr sz="3001" spc="-63" baseline="0">
                <a:latin typeface="+mj-lt"/>
              </a:defRPr>
            </a:lvl1pPr>
            <a:lvl2pPr marL="290754" indent="0">
              <a:buNone/>
              <a:defRPr sz="3376">
                <a:latin typeface="+mj-lt"/>
              </a:defRPr>
            </a:lvl2pPr>
            <a:lvl3pPr marL="529493" indent="0">
              <a:buNone/>
              <a:defRPr sz="3001">
                <a:latin typeface="+mj-lt"/>
              </a:defRPr>
            </a:lvl3pPr>
            <a:lvl4pPr marL="768231" indent="0">
              <a:buNone/>
              <a:defRPr sz="2476">
                <a:latin typeface="+mj-lt"/>
              </a:defRPr>
            </a:lvl4pPr>
            <a:lvl5pPr marL="960289" indent="0">
              <a:buNone/>
              <a:defRPr sz="2476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31" name="Picture 7" descr="\\sfp\Work\White_Whale\7-30075_USPS_Metro_Template\Working\Photos\Photos SQUARE - 3222918 Fire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fp\Work\White_Whale\7-30075_USPS_Metro_Template\Working\Photos\Photos SQUARE - 4239591 Milita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5554458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fp\Work\White_Whale\7-30075_USPS_Metro_Template\Working\Photos\Photos SQUARE - 9601826 Educa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581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fp\Work\White_Whale\7-30075_USPS_Metro_Template\Working\Photos\Photos SQUARE - 9632711 Spa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38860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sfp\Work\White_Whale\7-30075_USPS_Metro_Template\Working\Photos\Photos SQUARE - 9941600 Scien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sfp\Work\White_Whale\7-30075_USPS_Metro_Template\Working\Photos\Photos SQUARE - 10649746 Medic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416581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sfp\Work\White_Whale\7-30075_USPS_Metro_Template\Working\Photos\Photos SQUARE - 27359189 Polic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7721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invGray">
          <a:xfrm>
            <a:off x="1" y="5554458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invGray">
          <a:xfrm>
            <a:off x="1199760" y="2777219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invGray">
          <a:xfrm>
            <a:off x="1" y="1388609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15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Whit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6980092" y="78226"/>
            <a:ext cx="1870145" cy="593292"/>
            <a:chOff x="9777888" y="6310159"/>
            <a:chExt cx="2079944" cy="495016"/>
          </a:xfrm>
        </p:grpSpPr>
        <p:pic>
          <p:nvPicPr>
            <p:cNvPr id="18" name="Picture 6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47412" y="6424453"/>
              <a:ext cx="810420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7888" y="6310159"/>
              <a:ext cx="1345724" cy="495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513" y="2349931"/>
            <a:ext cx="5973203" cy="1516825"/>
          </a:xfrm>
        </p:spPr>
        <p:txBody>
          <a:bodyPr anchor="b" anchorCtr="0"/>
          <a:lstStyle>
            <a:lvl1pPr>
              <a:defRPr sz="5476" spc="-156" baseline="0">
                <a:gradFill flip="none" rotWithShape="1"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  <a:tileRect/>
                </a:gra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771513" y="4512893"/>
            <a:ext cx="5973203" cy="415627"/>
          </a:xfrm>
        </p:spPr>
        <p:txBody>
          <a:bodyPr lIns="38091"/>
          <a:lstStyle>
            <a:lvl1pPr marL="0" indent="0">
              <a:spcBef>
                <a:spcPts val="0"/>
              </a:spcBef>
              <a:buNone/>
              <a:defRPr sz="3001" spc="-63" baseline="0">
                <a:gradFill flip="none" rotWithShape="1"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</a:defRPr>
            </a:lvl1pPr>
            <a:lvl2pPr marL="290754" indent="0">
              <a:buNone/>
              <a:defRPr sz="3376">
                <a:latin typeface="+mj-lt"/>
              </a:defRPr>
            </a:lvl2pPr>
            <a:lvl3pPr marL="529493" indent="0">
              <a:buNone/>
              <a:defRPr sz="3001">
                <a:latin typeface="+mj-lt"/>
              </a:defRPr>
            </a:lvl3pPr>
            <a:lvl4pPr marL="768231" indent="0">
              <a:buNone/>
              <a:defRPr sz="2476">
                <a:latin typeface="+mj-lt"/>
              </a:defRPr>
            </a:lvl4pPr>
            <a:lvl5pPr marL="960289" indent="0">
              <a:buNone/>
              <a:defRPr sz="2476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31" name="Picture 7" descr="\\sfp\Work\White_Whale\7-30075_USPS_Metro_Template\Working\Photos\Photos SQUARE - 3222918 Fire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fp\Work\White_Whale\7-30075_USPS_Metro_Template\Working\Photos\Photos SQUARE - 4239591 Milita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5554458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fp\Work\White_Whale\7-30075_USPS_Metro_Template\Working\Photos\Photos SQUARE - 9601826 Educa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581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fp\Work\White_Whale\7-30075_USPS_Metro_Template\Working\Photos\Photos SQUARE - 9632711 Spa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38860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sfp\Work\White_Whale\7-30075_USPS_Metro_Template\Working\Photos\Photos SQUARE - 9941600 Scien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sfp\Work\White_Whale\7-30075_USPS_Metro_Template\Working\Photos\Photos SQUARE - 10649746 Medic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416581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sfp\Work\White_Whale\7-30075_USPS_Metro_Template\Working\Photos\Photos SQUARE - 27359189 Polic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7721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invGray">
          <a:xfrm>
            <a:off x="1" y="5554458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invGray">
          <a:xfrm>
            <a:off x="1199760" y="2777219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invGray">
          <a:xfrm>
            <a:off x="1" y="1388609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10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6842702" y="53640"/>
            <a:ext cx="2033717" cy="642465"/>
            <a:chOff x="9793682" y="6310159"/>
            <a:chExt cx="2064232" cy="489206"/>
          </a:xfrm>
        </p:grpSpPr>
        <p:pic>
          <p:nvPicPr>
            <p:cNvPr id="19" name="Picture 6" descr="\\sfp\Work\White_Whale\7-30075_USPS_Metro_Template\Working\Logos\MS_Services_logo_Whit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black">
            <a:xfrm>
              <a:off x="11047412" y="6424453"/>
              <a:ext cx="810502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682" y="6310159"/>
              <a:ext cx="1329930" cy="48920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 bwMode="invGray">
          <a:xfrm>
            <a:off x="2399538" y="4165819"/>
            <a:ext cx="6744485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513" y="2349931"/>
            <a:ext cx="5973203" cy="1516825"/>
          </a:xfrm>
        </p:spPr>
        <p:txBody>
          <a:bodyPr anchor="b" anchorCtr="0"/>
          <a:lstStyle>
            <a:lvl1pPr>
              <a:defRPr sz="5476" spc="-156" baseline="0"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771513" y="4367206"/>
            <a:ext cx="5973203" cy="415627"/>
          </a:xfrm>
        </p:spPr>
        <p:txBody>
          <a:bodyPr lIns="38091"/>
          <a:lstStyle>
            <a:lvl1pPr marL="0" indent="0">
              <a:spcBef>
                <a:spcPts val="0"/>
              </a:spcBef>
              <a:buNone/>
              <a:defRPr sz="3001" spc="-63" baseline="0">
                <a:latin typeface="+mj-lt"/>
              </a:defRPr>
            </a:lvl1pPr>
            <a:lvl2pPr marL="290754" indent="0">
              <a:buNone/>
              <a:defRPr sz="3376">
                <a:latin typeface="+mj-lt"/>
              </a:defRPr>
            </a:lvl2pPr>
            <a:lvl3pPr marL="529493" indent="0">
              <a:buNone/>
              <a:defRPr sz="3001">
                <a:latin typeface="+mj-lt"/>
              </a:defRPr>
            </a:lvl3pPr>
            <a:lvl4pPr marL="768231" indent="0">
              <a:buNone/>
              <a:defRPr sz="2476">
                <a:latin typeface="+mj-lt"/>
              </a:defRPr>
            </a:lvl4pPr>
            <a:lvl5pPr marL="960289" indent="0">
              <a:buNone/>
              <a:defRPr sz="2476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31" name="Picture 7" descr="\\sfp\Work\White_Whale\7-30075_USPS_Metro_Template\Working\Photos\Photos SQUARE - 3222918 Firem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fp\Work\White_Whale\7-30075_USPS_Metro_Template\Working\Photos\Photos SQUARE - 4239591 Milita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5554458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fp\Work\White_Whale\7-30075_USPS_Metro_Template\Working\Photos\Photos SQUARE - 9601826 Educa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581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fp\Work\White_Whale\7-30075_USPS_Metro_Template\Working\Photos\Photos SQUARE - 9632711 Spac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38860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sfp\Work\White_Whale\7-30075_USPS_Metro_Template\Working\Photos\Photos SQUARE - 9941600 Scien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sfp\Work\White_Whale\7-30075_USPS_Metro_Template\Working\Photos\Photos SQUARE - 10649746 Medic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416581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sfp\Work\White_Whale\7-30075_USPS_Metro_Template\Working\Photos\Photos SQUARE - 27359189 Polic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7721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invGray">
          <a:xfrm>
            <a:off x="1" y="5554458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invGray">
          <a:xfrm>
            <a:off x="1199760" y="2777219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invGray">
          <a:xfrm>
            <a:off x="1" y="1388609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71486" y="5829882"/>
            <a:ext cx="5980308" cy="758413"/>
          </a:xfrm>
        </p:spPr>
        <p:txBody>
          <a:bodyPr anchor="ctr" anchorCtr="0"/>
          <a:lstStyle>
            <a:lvl1pPr marL="0" indent="0" algn="l">
              <a:buNone/>
              <a:defRPr sz="5476" cap="all" spc="-63" baseline="0">
                <a:gradFill flip="none" rotWithShape="1">
                  <a:gsLst>
                    <a:gs pos="0">
                      <a:schemeClr val="bg2">
                        <a:lumMod val="65000"/>
                      </a:schemeClr>
                    </a:gs>
                    <a:gs pos="100000">
                      <a:schemeClr val="bg2">
                        <a:lumMod val="6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1pPr>
            <a:lvl2pPr marL="290754" indent="0">
              <a:buNone/>
              <a:defRPr/>
            </a:lvl2pPr>
            <a:lvl3pPr marL="529493" indent="0">
              <a:buNone/>
              <a:defRPr/>
            </a:lvl3pPr>
            <a:lvl4pPr marL="768231" indent="0">
              <a:buNone/>
              <a:defRPr/>
            </a:lvl4pPr>
            <a:lvl5pPr marL="960289" indent="0">
              <a:buNone/>
              <a:defRPr/>
            </a:lvl5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949410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6233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2"/>
            <a:ext cx="8363938" cy="81945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756"/>
              </a:spcAft>
              <a:buNone/>
              <a:defRPr sz="3376" spc="-63" baseline="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36"/>
              </a:spcAft>
              <a:buNone/>
              <a:defRPr sz="1800" spc="-42" baseline="0">
                <a:gradFill flip="none" rotWithShape="1"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 marL="0" indent="0">
              <a:spcBef>
                <a:spcPts val="0"/>
              </a:spcBef>
              <a:spcAft>
                <a:spcPts val="336"/>
              </a:spcAft>
              <a:buNone/>
              <a:defRPr sz="1725"/>
            </a:lvl3pPr>
            <a:lvl4pPr marL="0" indent="0">
              <a:spcBef>
                <a:spcPts val="0"/>
              </a:spcBef>
              <a:spcAft>
                <a:spcPts val="33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3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0631" y="6621126"/>
            <a:ext cx="2894853" cy="284687"/>
          </a:xfrm>
        </p:spPr>
        <p:txBody>
          <a:bodyPr/>
          <a:lstStyle>
            <a:lvl1pPr>
              <a:defRPr b="1"/>
            </a:lvl1pPr>
          </a:lstStyle>
          <a:p>
            <a:r>
              <a:rPr dirty="0" smtClean="0"/>
              <a:t>Microsoft Confidential</a:t>
            </a:r>
          </a:p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47175" y="6324600"/>
            <a:ext cx="1548577" cy="489206"/>
            <a:chOff x="9793682" y="6310159"/>
            <a:chExt cx="2064232" cy="489206"/>
          </a:xfrm>
        </p:grpSpPr>
        <p:pic>
          <p:nvPicPr>
            <p:cNvPr id="8" name="Picture 6" descr="\\sfp\Work\White_Whale\7-30075_USPS_Metro_Template\Working\Logos\MS_Services_logo_Whit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black">
            <a:xfrm>
              <a:off x="11047412" y="6424453"/>
              <a:ext cx="810502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682" y="6310159"/>
              <a:ext cx="1329930" cy="48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4361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6233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534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0631" y="6621126"/>
            <a:ext cx="2894853" cy="284687"/>
          </a:xfrm>
        </p:spPr>
        <p:txBody>
          <a:bodyPr/>
          <a:lstStyle>
            <a:lvl1pPr>
              <a:defRPr b="1"/>
            </a:lvl1pPr>
          </a:lstStyle>
          <a:p>
            <a:r>
              <a:rPr dirty="0" smtClean="0"/>
              <a:t>Microsoft Confidential</a:t>
            </a:r>
          </a:p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47175" y="6292594"/>
            <a:ext cx="1548577" cy="489206"/>
            <a:chOff x="9793682" y="6310159"/>
            <a:chExt cx="2064232" cy="489206"/>
          </a:xfrm>
        </p:grpSpPr>
        <p:pic>
          <p:nvPicPr>
            <p:cNvPr id="8" name="Picture 6" descr="\\sfp\Work\White_Whale\7-30075_USPS_Metro_Template\Working\Logos\MS_Services_logo_Whit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black">
            <a:xfrm>
              <a:off x="11047412" y="6424453"/>
              <a:ext cx="810502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682" y="6310159"/>
              <a:ext cx="1329930" cy="48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0318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0"/>
            <a:ext cx="8363938" cy="1534010"/>
          </a:xfrm>
        </p:spPr>
        <p:txBody>
          <a:bodyPr/>
          <a:lstStyle>
            <a:lvl1pPr>
              <a:lnSpc>
                <a:spcPct val="90000"/>
              </a:lnSpc>
              <a:buSzPct val="90000"/>
              <a:defRPr/>
            </a:lvl1pPr>
            <a:lvl2pPr>
              <a:lnSpc>
                <a:spcPct val="90000"/>
              </a:lnSpc>
              <a:buSzPct val="90000"/>
              <a:defRPr/>
            </a:lvl2pPr>
            <a:lvl3pPr>
              <a:lnSpc>
                <a:spcPct val="90000"/>
              </a:lnSpc>
              <a:buSzPct val="90000"/>
              <a:defRPr/>
            </a:lvl3pPr>
            <a:lvl4pPr>
              <a:lnSpc>
                <a:spcPct val="90000"/>
              </a:lnSpc>
              <a:buSzPct val="90000"/>
              <a:defRPr/>
            </a:lvl4pPr>
            <a:lvl5pPr>
              <a:lnSpc>
                <a:spcPct val="90000"/>
              </a:lnSpc>
              <a:buSzPct val="9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50631" y="6621127"/>
            <a:ext cx="2894853" cy="157729"/>
          </a:xfrm>
        </p:spPr>
        <p:txBody>
          <a:bodyPr/>
          <a:lstStyle>
            <a:lvl1pPr>
              <a:defRPr b="1"/>
            </a:lvl1pPr>
          </a:lstStyle>
          <a:p>
            <a:r>
              <a:rPr dirty="0" smtClean="0"/>
              <a:t>Microsoft Confidential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47175" y="6292594"/>
            <a:ext cx="1548577" cy="489206"/>
            <a:chOff x="9793682" y="6310159"/>
            <a:chExt cx="2064232" cy="489206"/>
          </a:xfrm>
        </p:grpSpPr>
        <p:pic>
          <p:nvPicPr>
            <p:cNvPr id="8" name="Picture 6" descr="\\sfp\Work\White_Whale\7-30075_USPS_Metro_Template\Working\Logos\MS_Services_logo_Whit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black">
            <a:xfrm>
              <a:off x="11047412" y="6424453"/>
              <a:ext cx="810502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682" y="6310159"/>
              <a:ext cx="1329930" cy="48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198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0631" y="6621127"/>
            <a:ext cx="2894853" cy="157729"/>
          </a:xfrm>
        </p:spPr>
        <p:txBody>
          <a:bodyPr/>
          <a:lstStyle>
            <a:lvl1pPr>
              <a:defRPr b="1"/>
            </a:lvl1pPr>
          </a:lstStyle>
          <a:p>
            <a:r>
              <a:rPr dirty="0" smtClean="0"/>
              <a:t>Microsoft Confidential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347175" y="6292594"/>
            <a:ext cx="1548577" cy="489206"/>
            <a:chOff x="9793682" y="6310159"/>
            <a:chExt cx="2064232" cy="489206"/>
          </a:xfrm>
        </p:grpSpPr>
        <p:pic>
          <p:nvPicPr>
            <p:cNvPr id="7" name="Picture 6" descr="\\sfp\Work\White_Whale\7-30075_USPS_Metro_Template\Working\Logos\MS_Services_logo_Whit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black">
            <a:xfrm>
              <a:off x="11047412" y="6424453"/>
              <a:ext cx="810502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682" y="6310159"/>
              <a:ext cx="1329930" cy="48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42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F532-59D2-4E67-B128-C3F6C7EB3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34463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Microsoft Confidential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347175" y="6292594"/>
            <a:ext cx="1548577" cy="489206"/>
            <a:chOff x="9793682" y="6310159"/>
            <a:chExt cx="2064232" cy="489206"/>
          </a:xfrm>
        </p:grpSpPr>
        <p:pic>
          <p:nvPicPr>
            <p:cNvPr id="6" name="Picture 6" descr="\\sfp\Work\White_Whale\7-30075_USPS_Metro_Template\Working\Logos\MS_Services_logo_Whit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black">
            <a:xfrm>
              <a:off x="11047412" y="6424453"/>
              <a:ext cx="810502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682" y="6310159"/>
              <a:ext cx="1329930" cy="48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427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3"/>
            <a:ext cx="4143264" cy="1732654"/>
          </a:xfrm>
          <a:prstGeom prst="rect">
            <a:avLst/>
          </a:prstGeom>
        </p:spPr>
        <p:txBody>
          <a:bodyPr/>
          <a:lstStyle>
            <a:lvl1pPr marL="285758" indent="-285758">
              <a:lnSpc>
                <a:spcPct val="90000"/>
              </a:lnSpc>
              <a:defRPr sz="3001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1pPr>
            <a:lvl2pPr marL="465348" indent="-179590">
              <a:lnSpc>
                <a:spcPct val="90000"/>
              </a:lnSpc>
              <a:defRPr sz="1500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2pPr>
            <a:lvl3pPr marL="604259" indent="-138910">
              <a:lnSpc>
                <a:spcPct val="90000"/>
              </a:lnSpc>
              <a:defRPr sz="1275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3pPr>
            <a:lvl4pPr marL="751107" indent="-146847">
              <a:lnSpc>
                <a:spcPct val="90000"/>
              </a:lnSpc>
              <a:defRPr sz="1275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4pPr>
            <a:lvl5pPr marL="890018" indent="-138910">
              <a:lnSpc>
                <a:spcPct val="90000"/>
              </a:lnSpc>
              <a:defRPr sz="1275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23211" y="1447808"/>
            <a:ext cx="4133736" cy="1732654"/>
          </a:xfrm>
          <a:prstGeom prst="rect">
            <a:avLst/>
          </a:prstGeom>
        </p:spPr>
        <p:txBody>
          <a:bodyPr/>
          <a:lstStyle>
            <a:lvl1pPr marL="285758" indent="-285758">
              <a:lnSpc>
                <a:spcPct val="90000"/>
              </a:lnSpc>
              <a:defRPr sz="3001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1pPr>
            <a:lvl2pPr marL="465348" indent="-179590">
              <a:lnSpc>
                <a:spcPct val="90000"/>
              </a:lnSpc>
              <a:defRPr sz="1500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2pPr>
            <a:lvl3pPr marL="604259" indent="-138910">
              <a:lnSpc>
                <a:spcPct val="90000"/>
              </a:lnSpc>
              <a:defRPr sz="1275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3pPr>
            <a:lvl4pPr marL="751107" indent="-146847">
              <a:lnSpc>
                <a:spcPct val="90000"/>
              </a:lnSpc>
              <a:defRPr sz="1275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4pPr>
            <a:lvl5pPr marL="890018" indent="-138910">
              <a:lnSpc>
                <a:spcPct val="90000"/>
              </a:lnSpc>
              <a:defRPr sz="1275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0631" y="6621127"/>
            <a:ext cx="2894853" cy="157729"/>
          </a:xfrm>
        </p:spPr>
        <p:txBody>
          <a:bodyPr/>
          <a:lstStyle>
            <a:lvl1pPr>
              <a:defRPr b="1"/>
            </a:lvl1pPr>
          </a:lstStyle>
          <a:p>
            <a:r>
              <a:rPr dirty="0" smtClean="0"/>
              <a:t>Microsoft Confidential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315914" y="6292594"/>
            <a:ext cx="1548577" cy="489206"/>
            <a:chOff x="9793682" y="6310159"/>
            <a:chExt cx="2064232" cy="489206"/>
          </a:xfrm>
        </p:grpSpPr>
        <p:pic>
          <p:nvPicPr>
            <p:cNvPr id="10" name="Picture 6" descr="\\sfp\Work\White_Whale\7-30075_USPS_Metro_Template\Working\Logos\MS_Services_logo_Whit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black">
            <a:xfrm>
              <a:off x="11047412" y="6424453"/>
              <a:ext cx="810502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682" y="6310159"/>
              <a:ext cx="1329930" cy="48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8156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2044149"/>
            <a:ext cx="4142072" cy="1071062"/>
          </a:xfrm>
          <a:prstGeom prst="rect">
            <a:avLst/>
          </a:prstGeom>
        </p:spPr>
        <p:txBody>
          <a:bodyPr/>
          <a:lstStyle>
            <a:lvl1pPr marL="179590" indent="-179590">
              <a:lnSpc>
                <a:spcPct val="90000"/>
              </a:lnSpc>
              <a:defRPr sz="15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  <a:lvl2pPr marL="318501" indent="-138910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2pPr>
            <a:lvl3pPr marL="465348" indent="-146847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3pPr>
            <a:lvl4pPr marL="604259" indent="-138910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4pPr>
            <a:lvl5pPr marL="751107" indent="-146847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23211" y="2044149"/>
            <a:ext cx="4133736" cy="1071062"/>
          </a:xfrm>
          <a:prstGeom prst="rect">
            <a:avLst/>
          </a:prstGeom>
        </p:spPr>
        <p:txBody>
          <a:bodyPr/>
          <a:lstStyle>
            <a:lvl1pPr marL="179590" indent="-179590">
              <a:lnSpc>
                <a:spcPct val="90000"/>
              </a:lnSpc>
              <a:defRPr sz="15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  <a:lvl2pPr marL="318501" indent="-138910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2pPr>
            <a:lvl3pPr marL="465348" indent="-146847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3pPr>
            <a:lvl4pPr marL="604259" indent="-138910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4pPr>
            <a:lvl5pPr marL="751107" indent="-146847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89444" y="1485881"/>
            <a:ext cx="4143263" cy="41562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1" b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  <a:lvl2pPr marL="384100" indent="0">
              <a:buNone/>
              <a:defRPr sz="1725" b="1"/>
            </a:lvl2pPr>
            <a:lvl3pPr marL="768200" indent="0">
              <a:buNone/>
              <a:defRPr sz="1500" b="1"/>
            </a:lvl3pPr>
            <a:lvl4pPr marL="1152300" indent="0">
              <a:buNone/>
              <a:defRPr sz="1425" b="1"/>
            </a:lvl4pPr>
            <a:lvl5pPr marL="1536401" indent="0">
              <a:buNone/>
              <a:defRPr sz="1425" b="1"/>
            </a:lvl5pPr>
            <a:lvl6pPr marL="1920502" indent="0">
              <a:buNone/>
              <a:defRPr sz="1425" b="1"/>
            </a:lvl6pPr>
            <a:lvl7pPr marL="2304603" indent="0">
              <a:buNone/>
              <a:defRPr sz="1425" b="1"/>
            </a:lvl7pPr>
            <a:lvl8pPr marL="2688703" indent="0">
              <a:buNone/>
              <a:defRPr sz="1425" b="1"/>
            </a:lvl8pPr>
            <a:lvl9pPr marL="3072803" indent="0">
              <a:buNone/>
              <a:defRPr sz="1425" b="1"/>
            </a:lvl9pPr>
          </a:lstStyle>
          <a:p>
            <a:pPr lvl="0"/>
            <a:r>
              <a:rPr lang="en-US" dirty="0" smtClean="0"/>
              <a:t>Click to edit Master text…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3211" y="1485881"/>
            <a:ext cx="4133736" cy="41562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1" b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  <a:lvl2pPr marL="384100" indent="0">
              <a:buNone/>
              <a:defRPr sz="1725" b="1"/>
            </a:lvl2pPr>
            <a:lvl3pPr marL="768200" indent="0">
              <a:buNone/>
              <a:defRPr sz="1500" b="1"/>
            </a:lvl3pPr>
            <a:lvl4pPr marL="1152300" indent="0">
              <a:buNone/>
              <a:defRPr sz="1425" b="1"/>
            </a:lvl4pPr>
            <a:lvl5pPr marL="1536401" indent="0">
              <a:buNone/>
              <a:defRPr sz="1425" b="1"/>
            </a:lvl5pPr>
            <a:lvl6pPr marL="1920502" indent="0">
              <a:buNone/>
              <a:defRPr sz="1425" b="1"/>
            </a:lvl6pPr>
            <a:lvl7pPr marL="2304603" indent="0">
              <a:buNone/>
              <a:defRPr sz="1425" b="1"/>
            </a:lvl7pPr>
            <a:lvl8pPr marL="2688703" indent="0">
              <a:buNone/>
              <a:defRPr sz="1425" b="1"/>
            </a:lvl8pPr>
            <a:lvl9pPr marL="3072803" indent="0">
              <a:buNone/>
              <a:defRPr sz="1425" b="1"/>
            </a:lvl9pPr>
          </a:lstStyle>
          <a:p>
            <a:pPr lvl="0"/>
            <a:r>
              <a:rPr lang="en-US" dirty="0" smtClean="0"/>
              <a:t>Click to edit Master text…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347175" y="6310159"/>
            <a:ext cx="1548577" cy="489206"/>
            <a:chOff x="9793682" y="6310159"/>
            <a:chExt cx="2064232" cy="489206"/>
          </a:xfrm>
        </p:grpSpPr>
        <p:pic>
          <p:nvPicPr>
            <p:cNvPr id="12" name="Picture 6" descr="\\sfp\Work\White_Whale\7-30075_USPS_Metro_Template\Working\Logos\MS_Services_logo_Whit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black">
            <a:xfrm>
              <a:off x="11047412" y="6424453"/>
              <a:ext cx="810502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682" y="6310159"/>
              <a:ext cx="1329930" cy="48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711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Microsoft Confidential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76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 Non-Bullete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623376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2"/>
            <a:ext cx="8363938" cy="81945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756"/>
              </a:spcAft>
              <a:buNone/>
              <a:defRPr sz="3376" spc="-63" baseline="0"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36"/>
              </a:spcAft>
              <a:buNone/>
              <a:defRPr sz="1800" spc="-42" baseline="0">
                <a:gradFill flip="none" rotWithShape="1"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 marL="0" indent="0">
              <a:spcBef>
                <a:spcPts val="0"/>
              </a:spcBef>
              <a:spcAft>
                <a:spcPts val="336"/>
              </a:spcAft>
              <a:buNone/>
              <a:defRPr sz="1725"/>
            </a:lvl3pPr>
            <a:lvl4pPr marL="0" indent="0">
              <a:spcBef>
                <a:spcPts val="0"/>
              </a:spcBef>
              <a:spcAft>
                <a:spcPts val="33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3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35326" y="6310159"/>
            <a:ext cx="1560364" cy="495016"/>
            <a:chOff x="9777888" y="6310159"/>
            <a:chExt cx="2079944" cy="495016"/>
          </a:xfrm>
        </p:grpSpPr>
        <p:pic>
          <p:nvPicPr>
            <p:cNvPr id="8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47412" y="6424453"/>
              <a:ext cx="810420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7888" y="6310159"/>
              <a:ext cx="1345724" cy="495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447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623376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53401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1pPr>
            <a:lvl2pPr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3pPr>
            <a:lvl4pPr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4pPr>
            <a:lvl5pPr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23" y="6424492"/>
            <a:ext cx="1351949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335326" y="6310159"/>
            <a:ext cx="1560364" cy="495016"/>
            <a:chOff x="9777888" y="6310159"/>
            <a:chExt cx="2079944" cy="495016"/>
          </a:xfrm>
        </p:grpSpPr>
        <p:pic>
          <p:nvPicPr>
            <p:cNvPr id="11" name="Picture 6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47412" y="6424453"/>
              <a:ext cx="810420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7888" y="6310159"/>
              <a:ext cx="1345724" cy="495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682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0"/>
            <a:ext cx="8363938" cy="1534010"/>
          </a:xfrm>
        </p:spPr>
        <p:txBody>
          <a:bodyPr/>
          <a:lstStyle>
            <a:lvl1pPr>
              <a:lnSpc>
                <a:spcPct val="90000"/>
              </a:lnSpc>
              <a:buSzPct val="90000"/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1pPr>
            <a:lvl2pPr>
              <a:lnSpc>
                <a:spcPct val="90000"/>
              </a:lnSpc>
              <a:buSzPct val="90000"/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>
              <a:lnSpc>
                <a:spcPct val="90000"/>
              </a:lnSpc>
              <a:buSzPct val="90000"/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3pPr>
            <a:lvl4pPr>
              <a:lnSpc>
                <a:spcPct val="90000"/>
              </a:lnSpc>
              <a:buSzPct val="90000"/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4pPr>
            <a:lvl5pPr>
              <a:lnSpc>
                <a:spcPct val="90000"/>
              </a:lnSpc>
              <a:buSzPct val="90000"/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0">
                    <a:srgbClr val="646464"/>
                  </a:gs>
                  <a:gs pos="86000">
                    <a:srgbClr val="646464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r>
              <a:rPr smtClean="0"/>
              <a:t>Microsoft Confidential</a:t>
            </a:r>
            <a:endParaRPr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335326" y="6310159"/>
            <a:ext cx="1560364" cy="495016"/>
            <a:chOff x="9777888" y="6310159"/>
            <a:chExt cx="2079944" cy="495016"/>
          </a:xfrm>
        </p:grpSpPr>
        <p:pic>
          <p:nvPicPr>
            <p:cNvPr id="8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47412" y="6424453"/>
              <a:ext cx="810420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7888" y="6310159"/>
              <a:ext cx="1345724" cy="495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816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335326" y="6310159"/>
            <a:ext cx="1560364" cy="495016"/>
            <a:chOff x="9777888" y="6310159"/>
            <a:chExt cx="2079944" cy="495016"/>
          </a:xfrm>
        </p:grpSpPr>
        <p:pic>
          <p:nvPicPr>
            <p:cNvPr id="7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47412" y="6424453"/>
              <a:ext cx="810420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7888" y="6310159"/>
              <a:ext cx="1345724" cy="495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21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335326" y="6310159"/>
            <a:ext cx="1560364" cy="495016"/>
            <a:chOff x="9777888" y="6310159"/>
            <a:chExt cx="2079944" cy="495016"/>
          </a:xfrm>
        </p:grpSpPr>
        <p:pic>
          <p:nvPicPr>
            <p:cNvPr id="6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47412" y="6424453"/>
              <a:ext cx="810420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7888" y="6310159"/>
              <a:ext cx="1345724" cy="495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269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2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3"/>
            <a:ext cx="4143264" cy="1732654"/>
          </a:xfrm>
          <a:prstGeom prst="rect">
            <a:avLst/>
          </a:prstGeom>
        </p:spPr>
        <p:txBody>
          <a:bodyPr/>
          <a:lstStyle>
            <a:lvl1pPr marL="285758" indent="-285758">
              <a:lnSpc>
                <a:spcPct val="90000"/>
              </a:lnSpc>
              <a:defRPr sz="3001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1pPr>
            <a:lvl2pPr marL="465348" indent="-179590">
              <a:lnSpc>
                <a:spcPct val="90000"/>
              </a:lnSpc>
              <a:defRPr sz="150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2pPr>
            <a:lvl3pPr marL="604259" indent="-1389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3pPr>
            <a:lvl4pPr marL="751107" indent="-146847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4pPr>
            <a:lvl5pPr marL="890018" indent="-1389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23211" y="1447808"/>
            <a:ext cx="4133736" cy="1732654"/>
          </a:xfrm>
          <a:prstGeom prst="rect">
            <a:avLst/>
          </a:prstGeom>
        </p:spPr>
        <p:txBody>
          <a:bodyPr/>
          <a:lstStyle>
            <a:lvl1pPr marL="285758" indent="-285758">
              <a:lnSpc>
                <a:spcPct val="90000"/>
              </a:lnSpc>
              <a:defRPr sz="3001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1pPr>
            <a:lvl2pPr marL="465348" indent="-179590">
              <a:lnSpc>
                <a:spcPct val="90000"/>
              </a:lnSpc>
              <a:defRPr sz="150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2pPr>
            <a:lvl3pPr marL="604259" indent="-1389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3pPr>
            <a:lvl4pPr marL="751107" indent="-146847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4pPr>
            <a:lvl5pPr marL="890018" indent="-1389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15237" rIns="0" bIns="15237" rtlCol="0" anchor="t" anchorCtr="0">
            <a:spAutoFit/>
          </a:bodyPr>
          <a:lstStyle>
            <a:lvl1pPr>
              <a:defRPr lang="en-US" smtClean="0"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335326" y="6310159"/>
            <a:ext cx="1560364" cy="495016"/>
            <a:chOff x="9777888" y="6310159"/>
            <a:chExt cx="2079944" cy="495016"/>
          </a:xfrm>
        </p:grpSpPr>
        <p:pic>
          <p:nvPicPr>
            <p:cNvPr id="11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47412" y="6424453"/>
              <a:ext cx="810420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7888" y="6310159"/>
              <a:ext cx="1345724" cy="495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200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398B0-EE91-4BBE-B8CB-2E56F966E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12303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3" y="6620997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2044149"/>
            <a:ext cx="4142072" cy="1071062"/>
          </a:xfrm>
          <a:prstGeom prst="rect">
            <a:avLst/>
          </a:prstGeom>
        </p:spPr>
        <p:txBody>
          <a:bodyPr/>
          <a:lstStyle>
            <a:lvl1pPr marL="179590" indent="-179590">
              <a:lnSpc>
                <a:spcPct val="90000"/>
              </a:lnSpc>
              <a:defRPr sz="150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1pPr>
            <a:lvl2pPr marL="318501" indent="-1389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2pPr>
            <a:lvl3pPr marL="465348" indent="-146847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3pPr>
            <a:lvl4pPr marL="604259" indent="-1389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4pPr>
            <a:lvl5pPr marL="751107" indent="-146847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23211" y="2044149"/>
            <a:ext cx="4133736" cy="1071062"/>
          </a:xfrm>
          <a:prstGeom prst="rect">
            <a:avLst/>
          </a:prstGeom>
        </p:spPr>
        <p:txBody>
          <a:bodyPr/>
          <a:lstStyle>
            <a:lvl1pPr marL="179590" indent="-179590">
              <a:lnSpc>
                <a:spcPct val="90000"/>
              </a:lnSpc>
              <a:defRPr sz="150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1pPr>
            <a:lvl2pPr marL="318501" indent="-1389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2pPr>
            <a:lvl3pPr marL="465348" indent="-146847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3pPr>
            <a:lvl4pPr marL="604259" indent="-1389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4pPr>
            <a:lvl5pPr marL="751107" indent="-146847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89444" y="1485881"/>
            <a:ext cx="4143263" cy="41562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1" b="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1pPr>
            <a:lvl2pPr marL="384100" indent="0">
              <a:buNone/>
              <a:defRPr sz="1725" b="1"/>
            </a:lvl2pPr>
            <a:lvl3pPr marL="768200" indent="0">
              <a:buNone/>
              <a:defRPr sz="1500" b="1"/>
            </a:lvl3pPr>
            <a:lvl4pPr marL="1152300" indent="0">
              <a:buNone/>
              <a:defRPr sz="1425" b="1"/>
            </a:lvl4pPr>
            <a:lvl5pPr marL="1536401" indent="0">
              <a:buNone/>
              <a:defRPr sz="1425" b="1"/>
            </a:lvl5pPr>
            <a:lvl6pPr marL="1920502" indent="0">
              <a:buNone/>
              <a:defRPr sz="1425" b="1"/>
            </a:lvl6pPr>
            <a:lvl7pPr marL="2304603" indent="0">
              <a:buNone/>
              <a:defRPr sz="1425" b="1"/>
            </a:lvl7pPr>
            <a:lvl8pPr marL="2688703" indent="0">
              <a:buNone/>
              <a:defRPr sz="1425" b="1"/>
            </a:lvl8pPr>
            <a:lvl9pPr marL="3072803" indent="0">
              <a:buNone/>
              <a:defRPr sz="1425" b="1"/>
            </a:lvl9pPr>
          </a:lstStyle>
          <a:p>
            <a:pPr lvl="0"/>
            <a:r>
              <a:rPr lang="en-US" dirty="0" smtClean="0"/>
              <a:t>Click to edit Master text…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3211" y="1485881"/>
            <a:ext cx="4133736" cy="41562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1" b="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1pPr>
            <a:lvl2pPr marL="384100" indent="0">
              <a:buNone/>
              <a:defRPr sz="1725" b="1"/>
            </a:lvl2pPr>
            <a:lvl3pPr marL="768200" indent="0">
              <a:buNone/>
              <a:defRPr sz="1500" b="1"/>
            </a:lvl3pPr>
            <a:lvl4pPr marL="1152300" indent="0">
              <a:buNone/>
              <a:defRPr sz="1425" b="1"/>
            </a:lvl4pPr>
            <a:lvl5pPr marL="1536401" indent="0">
              <a:buNone/>
              <a:defRPr sz="1425" b="1"/>
            </a:lvl5pPr>
            <a:lvl6pPr marL="1920502" indent="0">
              <a:buNone/>
              <a:defRPr sz="1425" b="1"/>
            </a:lvl6pPr>
            <a:lvl7pPr marL="2304603" indent="0">
              <a:buNone/>
              <a:defRPr sz="1425" b="1"/>
            </a:lvl7pPr>
            <a:lvl8pPr marL="2688703" indent="0">
              <a:buNone/>
              <a:defRPr sz="1425" b="1"/>
            </a:lvl8pPr>
            <a:lvl9pPr marL="3072803" indent="0">
              <a:buNone/>
              <a:defRPr sz="1425" b="1"/>
            </a:lvl9pPr>
          </a:lstStyle>
          <a:p>
            <a:pPr lvl="0"/>
            <a:r>
              <a:rPr lang="en-US" dirty="0" smtClean="0"/>
              <a:t>Click to edit Master text…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 vert="horz" wrap="square" lIns="0" tIns="15237" rIns="0" bIns="15237" rtlCol="0" anchor="t" anchorCtr="0">
            <a:spAutoFit/>
          </a:bodyPr>
          <a:lstStyle>
            <a:lvl1pPr>
              <a:defRPr lang="en-US" smtClean="0"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335326" y="6310159"/>
            <a:ext cx="1560364" cy="495016"/>
            <a:chOff x="9777888" y="6310159"/>
            <a:chExt cx="2079944" cy="495016"/>
          </a:xfrm>
        </p:grpSpPr>
        <p:pic>
          <p:nvPicPr>
            <p:cNvPr id="13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47412" y="6424453"/>
              <a:ext cx="810420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7888" y="6310159"/>
              <a:ext cx="1345724" cy="495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757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2399538" y="5554458"/>
            <a:ext cx="6744485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487" y="2193897"/>
            <a:ext cx="5980308" cy="1745734"/>
          </a:xfrm>
        </p:spPr>
        <p:txBody>
          <a:bodyPr anchor="b" anchorCtr="0"/>
          <a:lstStyle>
            <a:lvl1pPr>
              <a:defRPr sz="6302" spc="-156" baseline="0">
                <a:latin typeface="+mj-lt"/>
              </a:defRPr>
            </a:lvl1pPr>
          </a:lstStyle>
          <a:p>
            <a:r>
              <a:rPr lang="en-US" dirty="0" smtClean="0"/>
              <a:t>Click to edit Event 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71513" y="4105905"/>
            <a:ext cx="5973203" cy="322139"/>
          </a:xfrm>
        </p:spPr>
        <p:txBody>
          <a:bodyPr lIns="53327"/>
          <a:lstStyle>
            <a:lvl1pPr marL="0" indent="0">
              <a:spcBef>
                <a:spcPts val="0"/>
              </a:spcBef>
              <a:buNone/>
              <a:defRPr sz="2326" b="1" spc="-44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60000"/>
                      </a:schemeClr>
                    </a:gs>
                    <a:gs pos="86000">
                      <a:schemeClr val="tx1">
                        <a:lumMod val="75000"/>
                        <a:lumOff val="25000"/>
                        <a:alpha val="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</a:defRPr>
            </a:lvl1pPr>
            <a:lvl2pPr marL="290754" indent="0">
              <a:buNone/>
              <a:defRPr sz="2026" b="1" spc="-44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60000"/>
                      </a:schemeClr>
                    </a:gs>
                    <a:gs pos="86000">
                      <a:schemeClr val="tx1">
                        <a:lumMod val="75000"/>
                        <a:lumOff val="25000"/>
                        <a:alpha val="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 marL="529493" indent="0">
              <a:buNone/>
              <a:defRPr sz="1500" b="1" spc="-44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60000"/>
                      </a:schemeClr>
                    </a:gs>
                    <a:gs pos="86000">
                      <a:schemeClr val="tx1">
                        <a:lumMod val="75000"/>
                        <a:lumOff val="25000"/>
                        <a:alpha val="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3pPr>
            <a:lvl4pPr marL="768231" indent="0">
              <a:buNone/>
              <a:defRPr sz="1275" b="1" spc="-44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60000"/>
                      </a:schemeClr>
                    </a:gs>
                    <a:gs pos="86000">
                      <a:schemeClr val="tx1">
                        <a:lumMod val="75000"/>
                        <a:lumOff val="25000"/>
                        <a:alpha val="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4pPr>
            <a:lvl5pPr marL="960289" indent="0">
              <a:buNone/>
              <a:defRPr sz="1275" b="1" spc="-44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60000"/>
                      </a:schemeClr>
                    </a:gs>
                    <a:gs pos="86000">
                      <a:schemeClr val="tx1">
                        <a:lumMod val="75000"/>
                        <a:lumOff val="25000"/>
                        <a:alpha val="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5pPr>
          </a:lstStyle>
          <a:p>
            <a:pPr lvl="0"/>
            <a:r>
              <a:rPr lang="en-US" dirty="0" smtClean="0"/>
              <a:t>Click to edit Month DD-DD, 2012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771513" y="5967048"/>
            <a:ext cx="5973203" cy="529889"/>
          </a:xfrm>
        </p:spPr>
        <p:txBody>
          <a:bodyPr lIns="38091"/>
          <a:lstStyle>
            <a:lvl1pPr marL="0" indent="0">
              <a:buNone/>
              <a:defRPr sz="3826" baseline="0">
                <a:latin typeface="+mj-lt"/>
              </a:defRPr>
            </a:lvl1pPr>
            <a:lvl2pPr marL="290754" indent="0">
              <a:buNone/>
              <a:defRPr sz="3376">
                <a:latin typeface="+mj-lt"/>
              </a:defRPr>
            </a:lvl2pPr>
            <a:lvl3pPr marL="529493" indent="0">
              <a:buNone/>
              <a:defRPr sz="3001">
                <a:latin typeface="+mj-lt"/>
              </a:defRPr>
            </a:lvl3pPr>
            <a:lvl4pPr marL="768231" indent="0">
              <a:buNone/>
              <a:defRPr sz="2476">
                <a:latin typeface="+mj-lt"/>
              </a:defRPr>
            </a:lvl4pPr>
            <a:lvl5pPr marL="960289" indent="0">
              <a:buNone/>
              <a:defRPr sz="2476">
                <a:latin typeface="+mj-lt"/>
              </a:defRPr>
            </a:lvl5pPr>
          </a:lstStyle>
          <a:p>
            <a:pPr lvl="0"/>
            <a:r>
              <a:rPr lang="en-US" dirty="0" smtClean="0"/>
              <a:t>Click to edit Event Tagline</a:t>
            </a:r>
            <a:endParaRPr lang="en-US" dirty="0"/>
          </a:p>
        </p:txBody>
      </p:sp>
      <p:pic>
        <p:nvPicPr>
          <p:cNvPr id="1031" name="Picture 7" descr="\\sfp\Work\White_Whale\7-30075_USPS_Metro_Template\Working\Photos\Photos SQUARE - 3222918 Fire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fp\Work\White_Whale\7-30075_USPS_Metro_Template\Working\Photos\Photos SQUARE - 4239591 Milit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5554458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fp\Work\White_Whale\7-30075_USPS_Metro_Template\Working\Photos\Photos SQUARE - 9601826 Educ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581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fp\Work\White_Whale\7-30075_USPS_Metro_Template\Working\Photos\Photos SQUARE - 9632711 Spac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38860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sfp\Work\White_Whale\7-30075_USPS_Metro_Template\Working\Photos\Photos SQUARE - 9941600 Scienc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sfp\Work\White_Whale\7-30075_USPS_Metro_Template\Working\Photos\Photos SQUARE - 10649746 Medic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416581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sfp\Work\White_Whale\7-30075_USPS_Metro_Template\Working\Photos\Photos SQUARE - 27359189 Poli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77219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ltGray">
          <a:xfrm>
            <a:off x="1" y="5554458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ltGray">
          <a:xfrm>
            <a:off x="1199760" y="2777219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ltGray">
          <a:xfrm>
            <a:off x="1" y="1388609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1" tIns="28576" rIns="28576" bIns="57151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328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42702" y="53640"/>
            <a:ext cx="2033717" cy="642465"/>
            <a:chOff x="9793682" y="6310159"/>
            <a:chExt cx="2064232" cy="489206"/>
          </a:xfrm>
        </p:grpSpPr>
        <p:pic>
          <p:nvPicPr>
            <p:cNvPr id="19" name="Picture 6" descr="\\sfp\Work\White_Whale\7-30075_USPS_Metro_Template\Working\Logos\MS_Services_logo_White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black">
            <a:xfrm>
              <a:off x="11047412" y="6424453"/>
              <a:ext cx="810502" cy="26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682" y="6310159"/>
              <a:ext cx="1329930" cy="489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96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9411" y="1448233"/>
            <a:ext cx="8364257" cy="1534010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8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915"/>
            <a:ext cx="9144001" cy="619125"/>
          </a:xfrm>
          <a:solidFill>
            <a:srgbClr val="FFFF99"/>
          </a:solidFill>
        </p:spPr>
        <p:txBody>
          <a:bodyPr wrap="square" lIns="170666" tIns="85333" rIns="170666" bIns="85333" anchor="b" anchorCtr="0">
            <a:noAutofit/>
          </a:bodyPr>
          <a:lstStyle>
            <a:lvl1pPr algn="r">
              <a:buFont typeface="Arial" pitchFamily="34" charset="0"/>
              <a:buNone/>
              <a:defRPr spc="-4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0338" y="1448233"/>
            <a:ext cx="8361456" cy="1534010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6" y="706866"/>
            <a:ext cx="771715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6" y="2753239"/>
            <a:ext cx="768191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b="0" i="0" spc="-80" baseline="0">
                <a:solidFill>
                  <a:srgbClr val="FF8C00"/>
                </a:solidFill>
                <a:effectLst/>
              </a:defRPr>
            </a:lvl1pPr>
            <a:lvl2pPr marL="45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04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396367"/>
            <a:ext cx="8387715" cy="498598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1392768"/>
            <a:ext cx="8382000" cy="1969770"/>
          </a:xfrm>
        </p:spPr>
        <p:txBody>
          <a:bodyPr/>
          <a:lstStyle>
            <a:lvl1pPr marL="404803" indent="-404803">
              <a:lnSpc>
                <a:spcPct val="100000"/>
              </a:lnSpc>
              <a:defRPr lang="en-US" sz="26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800079" indent="-395277">
              <a:lnSpc>
                <a:spcPct val="100000"/>
              </a:lnSpc>
              <a:defRPr lang="en-US" sz="24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404803" lvl="0" indent="-404803" algn="l" defTabSz="91434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FBA00"/>
              </a:buClr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800079" lvl="1" indent="-395277" algn="l" defTabSz="91434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FBA00"/>
              </a:buClr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24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4" y="396367"/>
            <a:ext cx="7831455" cy="498598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70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NLY: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0" y="2082475"/>
            <a:ext cx="5575540" cy="3587913"/>
          </a:xfrm>
          <a:prstGeom prst="rect">
            <a:avLst/>
          </a:prstGeom>
          <a:solidFill>
            <a:schemeClr val="accent3">
              <a:alpha val="84706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56" tIns="107566" rIns="134456" bIns="1075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82" eaLnBrk="1" hangingPunct="1">
              <a:lnSpc>
                <a:spcPct val="90000"/>
              </a:lnSpc>
            </a:pPr>
            <a:endParaRPr lang="en-US" sz="18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71"/>
            <a:ext cx="5378502" cy="2489532"/>
          </a:xfrm>
          <a:prstGeom prst="rect">
            <a:avLst/>
          </a:prstGeom>
          <a:noFill/>
        </p:spPr>
        <p:txBody>
          <a:bodyPr lIns="109738" tIns="68586" rIns="109738" bIns="68586" anchor="t" anchorCtr="0">
            <a:normAutofit/>
          </a:bodyPr>
          <a:lstStyle>
            <a:lvl1pPr>
              <a:defRPr sz="4100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4572001"/>
            <a:ext cx="5378502" cy="1098381"/>
          </a:xfrm>
          <a:prstGeom prst="rect">
            <a:avLst/>
          </a:prstGeom>
        </p:spPr>
        <p:txBody>
          <a:bodyPr lIns="109738" tIns="68586" rIns="109738" bIns="68586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0272"/>
            <a:ext cx="1719072" cy="20927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9143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" name="Picture 2" descr="C:\Users\Sarah\Documents\_SSD_Business\Creative_Resources\Logos\MICROSOFT\MICROSOFT (brand)\New_2012\MSFT_logo_rgb_C-Wh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8" y="102863"/>
            <a:ext cx="1583139" cy="7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eneral content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304803"/>
            <a:ext cx="8458200" cy="685800"/>
          </a:xfrm>
          <a:noFill/>
        </p:spPr>
        <p:txBody>
          <a:bodyPr rIns="91440">
            <a:noAutofit/>
          </a:bodyPr>
          <a:lstStyle>
            <a:lvl1pPr>
              <a:defRPr sz="2699" baseline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304800" y="1143000"/>
            <a:ext cx="8382000" cy="4953000"/>
          </a:xfrm>
          <a:prstGeom prst="rect">
            <a:avLst/>
          </a:prstGeom>
        </p:spPr>
        <p:txBody>
          <a:bodyPr vert="horz" lIns="91440" tIns="45720">
            <a:normAutofit/>
          </a:bodyPr>
          <a:lstStyle>
            <a:lvl1pPr marL="0" indent="0">
              <a:lnSpc>
                <a:spcPct val="100000"/>
              </a:lnSpc>
              <a:spcBef>
                <a:spcPts val="225"/>
              </a:spcBef>
              <a:buFontTx/>
              <a:buNone/>
              <a:defRPr sz="1799" baseline="0">
                <a:solidFill>
                  <a:srgbClr val="3F3F3F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5506" y="649288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F3F"/>
                </a:solidFill>
                <a:latin typeface="+mn-lt"/>
              </a:defRPr>
            </a:lvl1pPr>
          </a:lstStyle>
          <a:p>
            <a:pPr defTabSz="914340" eaLnBrk="1" fontAlgn="auto" hangingPunct="1">
              <a:spcBef>
                <a:spcPts val="0"/>
              </a:spcBef>
              <a:spcAft>
                <a:spcPts val="0"/>
              </a:spcAft>
            </a:pPr>
            <a:fld id="{74A398B2-5A34-1A4A-811E-F4027282568C}" type="slidenum">
              <a:rPr lang="en-US" sz="1800" smtClean="0">
                <a:ea typeface="+mn-ea"/>
              </a:rPr>
              <a:pPr defTabSz="91434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ea typeface="+mn-ea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477005"/>
            <a:ext cx="2133600" cy="365125"/>
          </a:xfrm>
          <a:prstGeom prst="rect">
            <a:avLst/>
          </a:prstGeom>
        </p:spPr>
        <p:txBody>
          <a:bodyPr vert="horz" lIns="137085" tIns="34271" rIns="137085" bIns="34271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3F3F3F"/>
                </a:solidFill>
                <a:latin typeface="+mn-lt"/>
                <a:ea typeface="+mn-ea"/>
                <a:cs typeface="Segoe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/>
              <a:t>Microsoft Confidential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44761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875"/>
            <a:ext cx="6286500" cy="380127"/>
          </a:xfrm>
          <a:prstGeom prst="rect">
            <a:avLst/>
          </a:prstGeom>
        </p:spPr>
        <p:txBody>
          <a:bodyPr/>
          <a:lstStyle/>
          <a:p>
            <a:pPr defTabSz="9143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3F3F"/>
              </a:solidFill>
              <a:latin typeface="Segoe U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0" y="6478588"/>
            <a:ext cx="571499" cy="379413"/>
          </a:xfrm>
          <a:prstGeom prst="rect">
            <a:avLst/>
          </a:prstGeom>
        </p:spPr>
        <p:txBody>
          <a:bodyPr/>
          <a:lstStyle/>
          <a:p>
            <a:pPr defTabSz="914340" eaLnBrk="1" fontAlgn="auto" hangingPunct="1">
              <a:spcBef>
                <a:spcPts val="0"/>
              </a:spcBef>
              <a:spcAft>
                <a:spcPts val="0"/>
              </a:spcAft>
            </a:pPr>
            <a:fld id="{6A4C1A4A-E5E6-4CC1-B72C-A20A4EB3E2D2}" type="slidenum">
              <a:rPr lang="en-US" sz="1800" smtClean="0">
                <a:solidFill>
                  <a:srgbClr val="3F3F3F"/>
                </a:solidFill>
                <a:latin typeface="Segoe UI"/>
                <a:ea typeface="+mn-ea"/>
              </a:rPr>
              <a:pPr defTabSz="91434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srgbClr val="3F3F3F"/>
              </a:solidFill>
              <a:latin typeface="Segoe UI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6"/>
            <a:ext cx="9144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100">
                <a:latin typeface="Segoe UI Light" pitchFamily="34" charset="0"/>
              </a:defRPr>
            </a:lvl1pPr>
            <a:lvl2pPr marL="211240" indent="0">
              <a:buNone/>
              <a:defRPr/>
            </a:lvl2pPr>
            <a:lvl3pPr marL="441325" indent="0">
              <a:buNone/>
              <a:defRPr/>
            </a:lvl3pPr>
            <a:lvl4pPr marL="652564" indent="0">
              <a:buNone/>
              <a:defRPr/>
            </a:lvl4pPr>
            <a:lvl5pPr marL="829094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278833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982CC-F67B-4E56-9F6E-2ABB89E8C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64982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82678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3" indent="0">
              <a:buNone/>
              <a:defRPr/>
            </a:lvl3pPr>
            <a:lvl4pPr marL="336185" indent="0">
              <a:buNone/>
              <a:defRPr/>
            </a:lvl4pPr>
            <a:lvl5pPr marL="504278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7"/>
          <p:cNvSpPr txBox="1"/>
          <p:nvPr userDrawn="1"/>
        </p:nvSpPr>
        <p:spPr bwMode="white">
          <a:xfrm>
            <a:off x="3181075" y="6586707"/>
            <a:ext cx="2781852" cy="1188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72" spc="110" dirty="0" smtClean="0">
                <a:gradFill>
                  <a:gsLst>
                    <a:gs pos="0">
                      <a:srgbClr val="3F3F3F">
                        <a:alpha val="50000"/>
                      </a:srgbClr>
                    </a:gs>
                    <a:gs pos="86000">
                      <a:srgbClr val="3F3F3F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935885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6" y="706866"/>
            <a:ext cx="771715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6" y="2753239"/>
            <a:ext cx="768191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b="0" i="0" spc="-80" baseline="0">
                <a:solidFill>
                  <a:srgbClr val="FF8C00"/>
                </a:solidFill>
                <a:effectLst/>
              </a:defRPr>
            </a:lvl1pPr>
            <a:lvl2pPr marL="45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50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396367"/>
            <a:ext cx="8387715" cy="498598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1392768"/>
            <a:ext cx="8382000" cy="1969770"/>
          </a:xfrm>
        </p:spPr>
        <p:txBody>
          <a:bodyPr/>
          <a:lstStyle>
            <a:lvl1pPr marL="404803" indent="-404803">
              <a:lnSpc>
                <a:spcPct val="100000"/>
              </a:lnSpc>
              <a:defRPr lang="en-US" sz="26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800079" indent="-395277">
              <a:lnSpc>
                <a:spcPct val="100000"/>
              </a:lnSpc>
              <a:defRPr lang="en-US" sz="24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404803" lvl="0" indent="-404803" algn="l" defTabSz="91434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FBA00"/>
              </a:buClr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800079" lvl="1" indent="-395277" algn="l" defTabSz="91434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FBA00"/>
              </a:buClr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53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4" y="396367"/>
            <a:ext cx="7831455" cy="498598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34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NLY: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0" y="2082475"/>
            <a:ext cx="5575540" cy="3587913"/>
          </a:xfrm>
          <a:prstGeom prst="rect">
            <a:avLst/>
          </a:prstGeom>
          <a:solidFill>
            <a:schemeClr val="accent3">
              <a:alpha val="84706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56" tIns="107566" rIns="134456" bIns="1075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82" eaLnBrk="1" hangingPunct="1">
              <a:lnSpc>
                <a:spcPct val="90000"/>
              </a:lnSpc>
            </a:pPr>
            <a:endParaRPr lang="en-US" sz="18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71"/>
            <a:ext cx="5378502" cy="2489532"/>
          </a:xfrm>
          <a:prstGeom prst="rect">
            <a:avLst/>
          </a:prstGeom>
          <a:noFill/>
        </p:spPr>
        <p:txBody>
          <a:bodyPr lIns="109738" tIns="68586" rIns="109738" bIns="68586" anchor="t" anchorCtr="0">
            <a:normAutofit/>
          </a:bodyPr>
          <a:lstStyle>
            <a:lvl1pPr>
              <a:defRPr sz="4100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4572001"/>
            <a:ext cx="5378502" cy="1098381"/>
          </a:xfrm>
          <a:prstGeom prst="rect">
            <a:avLst/>
          </a:prstGeom>
        </p:spPr>
        <p:txBody>
          <a:bodyPr lIns="109738" tIns="68586" rIns="109738" bIns="68586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0272"/>
            <a:ext cx="1719072" cy="20927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9143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" name="Picture 2" descr="C:\Users\Sarah\Documents\_SSD_Business\Creative_Resources\Logos\MICROSOFT\MICROSOFT (brand)\New_2012\MSFT_logo_rgb_C-Wh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8" y="102863"/>
            <a:ext cx="1583139" cy="7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eneral content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304803"/>
            <a:ext cx="8458200" cy="685800"/>
          </a:xfrm>
          <a:noFill/>
        </p:spPr>
        <p:txBody>
          <a:bodyPr rIns="91440">
            <a:noAutofit/>
          </a:bodyPr>
          <a:lstStyle>
            <a:lvl1pPr>
              <a:defRPr sz="2699" baseline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304800" y="1143000"/>
            <a:ext cx="8382000" cy="4953000"/>
          </a:xfrm>
          <a:prstGeom prst="rect">
            <a:avLst/>
          </a:prstGeom>
        </p:spPr>
        <p:txBody>
          <a:bodyPr vert="horz" lIns="91440" tIns="45720">
            <a:normAutofit/>
          </a:bodyPr>
          <a:lstStyle>
            <a:lvl1pPr marL="0" indent="0">
              <a:lnSpc>
                <a:spcPct val="100000"/>
              </a:lnSpc>
              <a:spcBef>
                <a:spcPts val="225"/>
              </a:spcBef>
              <a:buFontTx/>
              <a:buNone/>
              <a:defRPr sz="1799" baseline="0">
                <a:solidFill>
                  <a:srgbClr val="3F3F3F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5506" y="649288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F3F"/>
                </a:solidFill>
                <a:latin typeface="+mn-lt"/>
              </a:defRPr>
            </a:lvl1pPr>
          </a:lstStyle>
          <a:p>
            <a:pPr defTabSz="914340" eaLnBrk="1" fontAlgn="auto" hangingPunct="1">
              <a:spcBef>
                <a:spcPts val="0"/>
              </a:spcBef>
              <a:spcAft>
                <a:spcPts val="0"/>
              </a:spcAft>
            </a:pPr>
            <a:fld id="{74A398B2-5A34-1A4A-811E-F4027282568C}" type="slidenum">
              <a:rPr lang="en-US" sz="1800" smtClean="0">
                <a:ea typeface="+mn-ea"/>
              </a:rPr>
              <a:pPr defTabSz="91434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ea typeface="+mn-ea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477005"/>
            <a:ext cx="2133600" cy="365125"/>
          </a:xfrm>
          <a:prstGeom prst="rect">
            <a:avLst/>
          </a:prstGeom>
        </p:spPr>
        <p:txBody>
          <a:bodyPr vert="horz" lIns="137085" tIns="34271" rIns="137085" bIns="34271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3F3F3F"/>
                </a:solidFill>
                <a:latin typeface="+mn-lt"/>
                <a:ea typeface="+mn-ea"/>
                <a:cs typeface="Segoe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/>
              <a:t>Microsoft Confidential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60348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875"/>
            <a:ext cx="6286500" cy="380127"/>
          </a:xfrm>
          <a:prstGeom prst="rect">
            <a:avLst/>
          </a:prstGeom>
        </p:spPr>
        <p:txBody>
          <a:bodyPr/>
          <a:lstStyle/>
          <a:p>
            <a:pPr defTabSz="9143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3F3F"/>
              </a:solidFill>
              <a:latin typeface="Segoe U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0" y="6478588"/>
            <a:ext cx="571499" cy="379413"/>
          </a:xfrm>
          <a:prstGeom prst="rect">
            <a:avLst/>
          </a:prstGeom>
        </p:spPr>
        <p:txBody>
          <a:bodyPr/>
          <a:lstStyle/>
          <a:p>
            <a:pPr defTabSz="914340" eaLnBrk="1" fontAlgn="auto" hangingPunct="1">
              <a:spcBef>
                <a:spcPts val="0"/>
              </a:spcBef>
              <a:spcAft>
                <a:spcPts val="0"/>
              </a:spcAft>
            </a:pPr>
            <a:fld id="{6A4C1A4A-E5E6-4CC1-B72C-A20A4EB3E2D2}" type="slidenum">
              <a:rPr lang="en-US" sz="1800" smtClean="0">
                <a:solidFill>
                  <a:srgbClr val="3F3F3F"/>
                </a:solidFill>
                <a:latin typeface="Segoe UI"/>
                <a:ea typeface="+mn-ea"/>
              </a:rPr>
              <a:pPr defTabSz="91434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srgbClr val="3F3F3F"/>
              </a:solidFill>
              <a:latin typeface="Segoe UI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6"/>
            <a:ext cx="9144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100">
                <a:latin typeface="Segoe UI Light" pitchFamily="34" charset="0"/>
              </a:defRPr>
            </a:lvl1pPr>
            <a:lvl2pPr marL="211240" indent="0">
              <a:buNone/>
              <a:defRPr/>
            </a:lvl2pPr>
            <a:lvl3pPr marL="441325" indent="0">
              <a:buNone/>
              <a:defRPr/>
            </a:lvl3pPr>
            <a:lvl4pPr marL="652564" indent="0">
              <a:buNone/>
              <a:defRPr/>
            </a:lvl4pPr>
            <a:lvl5pPr marL="829094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8878298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82678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3" indent="0">
              <a:buNone/>
              <a:defRPr/>
            </a:lvl3pPr>
            <a:lvl4pPr marL="336185" indent="0">
              <a:buNone/>
              <a:defRPr/>
            </a:lvl4pPr>
            <a:lvl5pPr marL="504278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7"/>
          <p:cNvSpPr txBox="1"/>
          <p:nvPr userDrawn="1"/>
        </p:nvSpPr>
        <p:spPr bwMode="white">
          <a:xfrm>
            <a:off x="3181075" y="6586707"/>
            <a:ext cx="2781852" cy="1188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72" spc="110" dirty="0" smtClean="0">
                <a:gradFill>
                  <a:gsLst>
                    <a:gs pos="0">
                      <a:srgbClr val="3F3F3F">
                        <a:alpha val="50000"/>
                      </a:srgbClr>
                    </a:gs>
                    <a:gs pos="86000">
                      <a:srgbClr val="3F3F3F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345051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226" y="706866"/>
            <a:ext cx="771715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226" y="2753239"/>
            <a:ext cx="768191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b="0" i="0" spc="-80" baseline="0">
                <a:solidFill>
                  <a:srgbClr val="FF8C00"/>
                </a:solidFill>
                <a:effectLst/>
              </a:defRPr>
            </a:lvl1pPr>
            <a:lvl2pPr marL="45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82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396367"/>
            <a:ext cx="8387715" cy="498598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1392768"/>
            <a:ext cx="8382000" cy="1969770"/>
          </a:xfrm>
        </p:spPr>
        <p:txBody>
          <a:bodyPr/>
          <a:lstStyle>
            <a:lvl1pPr marL="404803" indent="-404803">
              <a:lnSpc>
                <a:spcPct val="100000"/>
              </a:lnSpc>
              <a:defRPr lang="en-US" sz="26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800079" indent="-395277">
              <a:lnSpc>
                <a:spcPct val="100000"/>
              </a:lnSpc>
              <a:defRPr lang="en-US" sz="2400" kern="1200" baseline="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404803" lvl="0" indent="-404803" algn="l" defTabSz="91434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FBA00"/>
              </a:buClr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800079" lvl="1" indent="-395277" algn="l" defTabSz="91434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FBA00"/>
              </a:buClr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94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0CEC8-1F61-44FC-A8CB-86C83AEC5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38115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4" y="396367"/>
            <a:ext cx="7831455" cy="498598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51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ONLY: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0" y="2082475"/>
            <a:ext cx="5575540" cy="3587913"/>
          </a:xfrm>
          <a:prstGeom prst="rect">
            <a:avLst/>
          </a:prstGeom>
          <a:solidFill>
            <a:schemeClr val="accent3">
              <a:alpha val="84706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56" tIns="107566" rIns="134456" bIns="10756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82" eaLnBrk="1" hangingPunct="1">
              <a:lnSpc>
                <a:spcPct val="90000"/>
              </a:lnSpc>
            </a:pPr>
            <a:endParaRPr lang="en-US" sz="18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71"/>
            <a:ext cx="5378502" cy="2489532"/>
          </a:xfrm>
          <a:prstGeom prst="rect">
            <a:avLst/>
          </a:prstGeom>
          <a:noFill/>
        </p:spPr>
        <p:txBody>
          <a:bodyPr lIns="109738" tIns="68586" rIns="109738" bIns="68586" anchor="t" anchorCtr="0">
            <a:normAutofit/>
          </a:bodyPr>
          <a:lstStyle>
            <a:lvl1pPr>
              <a:defRPr sz="4100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4572001"/>
            <a:ext cx="5378502" cy="1098381"/>
          </a:xfrm>
          <a:prstGeom prst="rect">
            <a:avLst/>
          </a:prstGeom>
        </p:spPr>
        <p:txBody>
          <a:bodyPr lIns="109738" tIns="68586" rIns="109738" bIns="68586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0272"/>
            <a:ext cx="1719072" cy="20927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9143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" name="Picture 2" descr="C:\Users\Sarah\Documents\_SSD_Business\Creative_Resources\Logos\MICROSOFT\MICROSOFT (brand)\New_2012\MSFT_logo_rgb_C-Wht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8" y="102863"/>
            <a:ext cx="1583139" cy="77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General content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304803"/>
            <a:ext cx="8458200" cy="685800"/>
          </a:xfrm>
          <a:noFill/>
        </p:spPr>
        <p:txBody>
          <a:bodyPr rIns="91440">
            <a:noAutofit/>
          </a:bodyPr>
          <a:lstStyle>
            <a:lvl1pPr>
              <a:defRPr sz="2699" baseline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304800" y="1143000"/>
            <a:ext cx="8382000" cy="4953000"/>
          </a:xfrm>
          <a:prstGeom prst="rect">
            <a:avLst/>
          </a:prstGeom>
        </p:spPr>
        <p:txBody>
          <a:bodyPr vert="horz" lIns="91440" tIns="45720">
            <a:normAutofit/>
          </a:bodyPr>
          <a:lstStyle>
            <a:lvl1pPr marL="0" indent="0">
              <a:lnSpc>
                <a:spcPct val="100000"/>
              </a:lnSpc>
              <a:spcBef>
                <a:spcPts val="225"/>
              </a:spcBef>
              <a:buFontTx/>
              <a:buNone/>
              <a:defRPr sz="1799" baseline="0">
                <a:solidFill>
                  <a:srgbClr val="3F3F3F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slide content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5506" y="649288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F3F"/>
                </a:solidFill>
                <a:latin typeface="+mn-lt"/>
              </a:defRPr>
            </a:lvl1pPr>
          </a:lstStyle>
          <a:p>
            <a:pPr defTabSz="914340" eaLnBrk="1" fontAlgn="auto" hangingPunct="1">
              <a:spcBef>
                <a:spcPts val="0"/>
              </a:spcBef>
              <a:spcAft>
                <a:spcPts val="0"/>
              </a:spcAft>
            </a:pPr>
            <a:fld id="{74A398B2-5A34-1A4A-811E-F4027282568C}" type="slidenum">
              <a:rPr lang="en-US" sz="1800" smtClean="0">
                <a:ea typeface="+mn-ea"/>
              </a:rPr>
              <a:pPr defTabSz="91434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ea typeface="+mn-ea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3505200" y="6477005"/>
            <a:ext cx="2133600" cy="365125"/>
          </a:xfrm>
          <a:prstGeom prst="rect">
            <a:avLst/>
          </a:prstGeom>
        </p:spPr>
        <p:txBody>
          <a:bodyPr vert="horz" lIns="137085" tIns="34271" rIns="137085" bIns="34271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3F3F3F"/>
                </a:solidFill>
                <a:latin typeface="+mn-lt"/>
                <a:ea typeface="+mn-ea"/>
                <a:cs typeface="Segoe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" dirty="0" smtClean="0"/>
              <a:t>Microsoft Confidential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94279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875"/>
            <a:ext cx="6286500" cy="380127"/>
          </a:xfrm>
          <a:prstGeom prst="rect">
            <a:avLst/>
          </a:prstGeom>
        </p:spPr>
        <p:txBody>
          <a:bodyPr/>
          <a:lstStyle/>
          <a:p>
            <a:pPr defTabSz="9143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F3F3F"/>
              </a:solidFill>
              <a:latin typeface="Segoe U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2500" y="6478588"/>
            <a:ext cx="571499" cy="379413"/>
          </a:xfrm>
          <a:prstGeom prst="rect">
            <a:avLst/>
          </a:prstGeom>
        </p:spPr>
        <p:txBody>
          <a:bodyPr/>
          <a:lstStyle/>
          <a:p>
            <a:pPr defTabSz="914340" eaLnBrk="1" fontAlgn="auto" hangingPunct="1">
              <a:spcBef>
                <a:spcPts val="0"/>
              </a:spcBef>
              <a:spcAft>
                <a:spcPts val="0"/>
              </a:spcAft>
            </a:pPr>
            <a:fld id="{6A4C1A4A-E5E6-4CC1-B72C-A20A4EB3E2D2}" type="slidenum">
              <a:rPr lang="en-US" sz="1800" smtClean="0">
                <a:solidFill>
                  <a:srgbClr val="3F3F3F"/>
                </a:solidFill>
                <a:latin typeface="Segoe UI"/>
                <a:ea typeface="+mn-ea"/>
              </a:rPr>
              <a:pPr defTabSz="91434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srgbClr val="3F3F3F"/>
              </a:solidFill>
              <a:latin typeface="Segoe UI"/>
              <a:ea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6"/>
            <a:ext cx="9144000" cy="373063"/>
          </a:xfrm>
          <a:prstGeom prst="rect">
            <a:avLst/>
          </a:prstGeom>
        </p:spPr>
        <p:txBody>
          <a:bodyPr lIns="380893" tIns="53325" rIns="53325" bIns="53325">
            <a:noAutofit/>
          </a:bodyPr>
          <a:lstStyle>
            <a:lvl1pPr marL="0" indent="0">
              <a:buNone/>
              <a:defRPr sz="2100">
                <a:latin typeface="Segoe UI Light" pitchFamily="34" charset="0"/>
              </a:defRPr>
            </a:lvl1pPr>
            <a:lvl2pPr marL="211240" indent="0">
              <a:buNone/>
              <a:defRPr/>
            </a:lvl2pPr>
            <a:lvl3pPr marL="441325" indent="0">
              <a:buNone/>
              <a:defRPr/>
            </a:lvl3pPr>
            <a:lvl4pPr marL="652564" indent="0">
              <a:buNone/>
              <a:defRPr/>
            </a:lvl4pPr>
            <a:lvl5pPr marL="829094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3054512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82678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3" indent="0">
              <a:buNone/>
              <a:defRPr/>
            </a:lvl3pPr>
            <a:lvl4pPr marL="336185" indent="0">
              <a:buNone/>
              <a:defRPr/>
            </a:lvl4pPr>
            <a:lvl5pPr marL="504278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7"/>
          <p:cNvSpPr txBox="1"/>
          <p:nvPr userDrawn="1"/>
        </p:nvSpPr>
        <p:spPr bwMode="white">
          <a:xfrm>
            <a:off x="3181075" y="6586707"/>
            <a:ext cx="2781852" cy="1188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72" spc="110" dirty="0" smtClean="0">
                <a:gradFill>
                  <a:gsLst>
                    <a:gs pos="0">
                      <a:srgbClr val="3F3F3F">
                        <a:alpha val="50000"/>
                      </a:srgbClr>
                    </a:gs>
                    <a:gs pos="86000">
                      <a:srgbClr val="3F3F3F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739647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2399520" y="4165810"/>
            <a:ext cx="6744485" cy="2697859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495" y="2350185"/>
            <a:ext cx="5973203" cy="1516569"/>
          </a:xfrm>
        </p:spPr>
        <p:txBody>
          <a:bodyPr anchor="b" anchorCtr="0"/>
          <a:lstStyle>
            <a:lvl1pPr>
              <a:defRPr sz="5475" spc="-156" baseline="0"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030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6993505" y="193387"/>
            <a:ext cx="1882914" cy="3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771495" y="4512856"/>
            <a:ext cx="5973203" cy="415498"/>
          </a:xfrm>
        </p:spPr>
        <p:txBody>
          <a:bodyPr lIns="38091"/>
          <a:lstStyle>
            <a:lvl1pPr marL="0" indent="0">
              <a:spcBef>
                <a:spcPts val="0"/>
              </a:spcBef>
              <a:buNone/>
              <a:defRPr sz="3000" spc="-63" baseline="0">
                <a:latin typeface="+mj-lt"/>
              </a:defRPr>
            </a:lvl1pPr>
            <a:lvl2pPr marL="290681" indent="0">
              <a:buNone/>
              <a:defRPr sz="3375">
                <a:latin typeface="+mj-lt"/>
              </a:defRPr>
            </a:lvl2pPr>
            <a:lvl3pPr marL="529361" indent="0">
              <a:buNone/>
              <a:defRPr sz="3000">
                <a:latin typeface="+mj-lt"/>
              </a:defRPr>
            </a:lvl3pPr>
            <a:lvl4pPr marL="768039" indent="0">
              <a:buNone/>
              <a:defRPr sz="2475">
                <a:latin typeface="+mj-lt"/>
              </a:defRPr>
            </a:lvl4pPr>
            <a:lvl5pPr marL="960049" indent="0">
              <a:buNone/>
              <a:defRPr sz="2475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31" name="Picture 7" descr="\\sfp\Work\White_Whale\7-30075_USPS_Metro_Template\Working\Photos\Photos SQUARE - 3222918 Firem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fp\Work\White_Whale\7-30075_USPS_Metro_Template\Working\Photos\Photos SQUARE - 4239591 Militar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5554422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fp\Work\White_Whale\7-30075_USPS_Metro_Template\Working\Photos\Photos SQUARE - 9601826 Educati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5818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fp\Work\White_Whale\7-30075_USPS_Metro_Template\Working\Photos\Photos SQUARE - 9632711 Spac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388611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sfp\Work\White_Whale\7-30075_USPS_Metro_Template\Working\Photos\Photos SQUARE - 9941600 Scienc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sfp\Work\White_Whale\7-30075_USPS_Metro_Template\Working\Photos\Photos SQUARE - 10649746 Medica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4165818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sfp\Work\White_Whale\7-30075_USPS_Metro_Template\Working\Photos\Photos SQUARE - 27359189 Police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77214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invGray">
          <a:xfrm>
            <a:off x="1" y="5554422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invGray">
          <a:xfrm>
            <a:off x="1199760" y="2777214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invGray">
          <a:xfrm>
            <a:off x="1" y="1388611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9793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Whit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495" y="2350185"/>
            <a:ext cx="5973203" cy="1516569"/>
          </a:xfrm>
        </p:spPr>
        <p:txBody>
          <a:bodyPr anchor="b" anchorCtr="0"/>
          <a:lstStyle>
            <a:lvl1pPr>
              <a:defRPr sz="5475" spc="-156" baseline="0">
                <a:gradFill flip="none" rotWithShape="1"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  <a:tileRect/>
                </a:gradFill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93584" y="193387"/>
            <a:ext cx="1882756" cy="3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771495" y="4512856"/>
            <a:ext cx="5973203" cy="415498"/>
          </a:xfrm>
        </p:spPr>
        <p:txBody>
          <a:bodyPr lIns="38091"/>
          <a:lstStyle>
            <a:lvl1pPr marL="0" indent="0">
              <a:spcBef>
                <a:spcPts val="0"/>
              </a:spcBef>
              <a:buNone/>
              <a:defRPr sz="3000" spc="-63" baseline="0">
                <a:gradFill flip="none" rotWithShape="1"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</a:defRPr>
            </a:lvl1pPr>
            <a:lvl2pPr marL="290681" indent="0">
              <a:buNone/>
              <a:defRPr sz="3375">
                <a:latin typeface="+mj-lt"/>
              </a:defRPr>
            </a:lvl2pPr>
            <a:lvl3pPr marL="529361" indent="0">
              <a:buNone/>
              <a:defRPr sz="3000">
                <a:latin typeface="+mj-lt"/>
              </a:defRPr>
            </a:lvl3pPr>
            <a:lvl4pPr marL="768039" indent="0">
              <a:buNone/>
              <a:defRPr sz="2475">
                <a:latin typeface="+mj-lt"/>
              </a:defRPr>
            </a:lvl4pPr>
            <a:lvl5pPr marL="960049" indent="0">
              <a:buNone/>
              <a:defRPr sz="2475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31" name="Picture 7" descr="\\sfp\Work\White_Whale\7-30075_USPS_Metro_Template\Working\Photos\Photos SQUARE - 3222918 Firem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fp\Work\White_Whale\7-30075_USPS_Metro_Template\Working\Photos\Photos SQUARE - 4239591 Militar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5554422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fp\Work\White_Whale\7-30075_USPS_Metro_Template\Working\Photos\Photos SQUARE - 9601826 Educati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5818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fp\Work\White_Whale\7-30075_USPS_Metro_Template\Working\Photos\Photos SQUARE - 9632711 Spac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388611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sfp\Work\White_Whale\7-30075_USPS_Metro_Template\Working\Photos\Photos SQUARE - 9941600 Scienc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sfp\Work\White_Whale\7-30075_USPS_Metro_Template\Working\Photos\Photos SQUARE - 10649746 Medica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4165818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sfp\Work\White_Whale\7-30075_USPS_Metro_Template\Working\Photos\Photos SQUARE - 27359189 Police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77214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invGray">
          <a:xfrm>
            <a:off x="1" y="5554422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invGray">
          <a:xfrm>
            <a:off x="1199760" y="2777214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invGray">
          <a:xfrm>
            <a:off x="1" y="1388611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098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2399520" y="4165818"/>
            <a:ext cx="6744485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495" y="2350185"/>
            <a:ext cx="5973203" cy="1516569"/>
          </a:xfrm>
        </p:spPr>
        <p:txBody>
          <a:bodyPr anchor="b" anchorCtr="0"/>
          <a:lstStyle>
            <a:lvl1pPr>
              <a:defRPr sz="5475" spc="-156" baseline="0">
                <a:latin typeface="+mj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030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6993505" y="193387"/>
            <a:ext cx="1882914" cy="3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771495" y="4367169"/>
            <a:ext cx="5973203" cy="415498"/>
          </a:xfrm>
        </p:spPr>
        <p:txBody>
          <a:bodyPr lIns="38091"/>
          <a:lstStyle>
            <a:lvl1pPr marL="0" indent="0">
              <a:spcBef>
                <a:spcPts val="0"/>
              </a:spcBef>
              <a:buNone/>
              <a:defRPr sz="3000" spc="-63" baseline="0">
                <a:latin typeface="+mj-lt"/>
              </a:defRPr>
            </a:lvl1pPr>
            <a:lvl2pPr marL="290681" indent="0">
              <a:buNone/>
              <a:defRPr sz="3375">
                <a:latin typeface="+mj-lt"/>
              </a:defRPr>
            </a:lvl2pPr>
            <a:lvl3pPr marL="529361" indent="0">
              <a:buNone/>
              <a:defRPr sz="3000">
                <a:latin typeface="+mj-lt"/>
              </a:defRPr>
            </a:lvl3pPr>
            <a:lvl4pPr marL="768039" indent="0">
              <a:buNone/>
              <a:defRPr sz="2475">
                <a:latin typeface="+mj-lt"/>
              </a:defRPr>
            </a:lvl4pPr>
            <a:lvl5pPr marL="960049" indent="0">
              <a:buNone/>
              <a:defRPr sz="2475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031" name="Picture 7" descr="\\sfp\Work\White_Whale\7-30075_USPS_Metro_Template\Working\Photos\Photos SQUARE - 3222918 Firem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fp\Work\White_Whale\7-30075_USPS_Metro_Template\Working\Photos\Photos SQUARE - 4239591 Militar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5554422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fp\Work\White_Whale\7-30075_USPS_Metro_Template\Working\Photos\Photos SQUARE - 9601826 Educati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5818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fp\Work\White_Whale\7-30075_USPS_Metro_Template\Working\Photos\Photos SQUARE - 9632711 Spac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388611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sfp\Work\White_Whale\7-30075_USPS_Metro_Template\Working\Photos\Photos SQUARE - 9941600 Scienc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sfp\Work\White_Whale\7-30075_USPS_Metro_Template\Working\Photos\Photos SQUARE - 10649746 Medica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4165818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sfp\Work\White_Whale\7-30075_USPS_Metro_Template\Working\Photos\Photos SQUARE - 27359189 Police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77214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invGray">
          <a:xfrm>
            <a:off x="1" y="5554422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invGray">
          <a:xfrm>
            <a:off x="1199760" y="2777214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invGray">
          <a:xfrm>
            <a:off x="1" y="1388611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771486" y="5829909"/>
            <a:ext cx="5980308" cy="758285"/>
          </a:xfrm>
        </p:spPr>
        <p:txBody>
          <a:bodyPr anchor="ctr" anchorCtr="0"/>
          <a:lstStyle>
            <a:lvl1pPr marL="0" indent="0" algn="l">
              <a:buNone/>
              <a:defRPr sz="5475" cap="all" spc="-63" baseline="0">
                <a:gradFill flip="none" rotWithShape="1">
                  <a:gsLst>
                    <a:gs pos="0">
                      <a:schemeClr val="bg2">
                        <a:lumMod val="65000"/>
                      </a:schemeClr>
                    </a:gs>
                    <a:gs pos="100000">
                      <a:schemeClr val="bg2">
                        <a:lumMod val="6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1pPr>
            <a:lvl2pPr marL="290681" indent="0">
              <a:buNone/>
              <a:defRPr/>
            </a:lvl2pPr>
            <a:lvl3pPr marL="529361" indent="0">
              <a:buNone/>
              <a:defRPr/>
            </a:lvl3pPr>
            <a:lvl4pPr marL="768039" indent="0">
              <a:buNone/>
              <a:defRPr/>
            </a:lvl4pPr>
            <a:lvl5pPr marL="960049" indent="0">
              <a:buNone/>
              <a:defRPr/>
            </a:lvl5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88081159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23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2"/>
            <a:ext cx="8363938" cy="81932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756"/>
              </a:spcAft>
              <a:buNone/>
              <a:defRPr sz="3375" spc="-63" baseline="0"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36"/>
              </a:spcAft>
              <a:buNone/>
              <a:defRPr sz="1800" spc="-42" baseline="0">
                <a:gradFill flip="none" rotWithShape="1"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 marL="0" indent="0">
              <a:spcBef>
                <a:spcPts val="0"/>
              </a:spcBef>
              <a:spcAft>
                <a:spcPts val="336"/>
              </a:spcAft>
              <a:buNone/>
              <a:defRPr sz="1725"/>
            </a:lvl3pPr>
            <a:lvl4pPr marL="0" indent="0">
              <a:spcBef>
                <a:spcPts val="0"/>
              </a:spcBef>
              <a:spcAft>
                <a:spcPts val="33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3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4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7543805" y="6424454"/>
            <a:ext cx="1351949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0613" y="6621090"/>
            <a:ext cx="2894853" cy="157729"/>
          </a:xfrm>
        </p:spPr>
        <p:txBody>
          <a:bodyPr/>
          <a:lstStyle/>
          <a:p>
            <a:r>
              <a:t>Microsoft Confidential LBI – Customer Releasable under NDA.</a:t>
            </a:r>
            <a:endParaRPr/>
          </a:p>
        </p:txBody>
      </p:sp>
      <p:sp>
        <p:nvSpPr>
          <p:cNvPr id="7" name="TextBox 6"/>
          <p:cNvSpPr txBox="1"/>
          <p:nvPr userDrawn="1"/>
        </p:nvSpPr>
        <p:spPr>
          <a:xfrm>
            <a:off x="6515607" y="6673067"/>
            <a:ext cx="262055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9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dirty="0" smtClean="0">
                <a:solidFill>
                  <a:srgbClr val="FFFFFF"/>
                </a:solidFill>
                <a:latin typeface="Segoe UI"/>
                <a:ea typeface="+mn-ea"/>
              </a:rPr>
              <a:t>Microsoft Confidential LBI – Customer Releasable under NDA</a:t>
            </a:r>
            <a:endParaRPr lang="en-US" sz="750" dirty="0" smtClean="0">
              <a:gradFill>
                <a:gsLst>
                  <a:gs pos="0">
                    <a:srgbClr val="FFFFFF">
                      <a:lumMod val="75000"/>
                      <a:lumOff val="25000"/>
                    </a:srgbClr>
                  </a:gs>
                  <a:gs pos="80000">
                    <a:srgbClr val="FFFFFF">
                      <a:lumMod val="65000"/>
                      <a:lumOff val="35000"/>
                    </a:srgbClr>
                  </a:gs>
                </a:gsLst>
                <a:lin ang="16200000" scaled="0"/>
              </a:gradFill>
              <a:latin typeface="Segoe UI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66556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23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533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7543805" y="6424454"/>
            <a:ext cx="1351949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Microsoft Confidential LBI – Customer Releasable under NDA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515607" y="6673067"/>
            <a:ext cx="262055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9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dirty="0" smtClean="0">
                <a:solidFill>
                  <a:srgbClr val="FFFFFF"/>
                </a:solidFill>
                <a:latin typeface="Segoe UI"/>
                <a:ea typeface="+mn-ea"/>
              </a:rPr>
              <a:t>Microsoft Confidential LBI – Customer Releasable under NDA</a:t>
            </a:r>
            <a:endParaRPr lang="en-US" sz="750" dirty="0" smtClean="0">
              <a:gradFill>
                <a:gsLst>
                  <a:gs pos="0">
                    <a:srgbClr val="FFFFFF">
                      <a:lumMod val="75000"/>
                      <a:lumOff val="25000"/>
                    </a:srgbClr>
                  </a:gs>
                  <a:gs pos="80000">
                    <a:srgbClr val="FFFFFF">
                      <a:lumMod val="65000"/>
                      <a:lumOff val="35000"/>
                    </a:srgbClr>
                  </a:gs>
                </a:gsLst>
                <a:lin ang="16200000" scaled="0"/>
              </a:gradFill>
              <a:latin typeface="Segoe UI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675856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7ECF4-7E16-443D-ADE0-D79604A89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58404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0"/>
            <a:ext cx="8363938" cy="1533881"/>
          </a:xfrm>
        </p:spPr>
        <p:txBody>
          <a:bodyPr/>
          <a:lstStyle>
            <a:lvl1pPr>
              <a:lnSpc>
                <a:spcPct val="90000"/>
              </a:lnSpc>
              <a:buSzPct val="90000"/>
              <a:defRPr/>
            </a:lvl1pPr>
            <a:lvl2pPr>
              <a:lnSpc>
                <a:spcPct val="90000"/>
              </a:lnSpc>
              <a:buSzPct val="90000"/>
              <a:defRPr/>
            </a:lvl2pPr>
            <a:lvl3pPr>
              <a:lnSpc>
                <a:spcPct val="90000"/>
              </a:lnSpc>
              <a:buSzPct val="90000"/>
              <a:defRPr/>
            </a:lvl3pPr>
            <a:lvl4pPr>
              <a:lnSpc>
                <a:spcPct val="90000"/>
              </a:lnSpc>
              <a:buSzPct val="90000"/>
              <a:defRPr/>
            </a:lvl4pPr>
            <a:lvl5pPr>
              <a:lnSpc>
                <a:spcPct val="90000"/>
              </a:lnSpc>
              <a:buSzPct val="9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7543805" y="6424454"/>
            <a:ext cx="1351949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Microsoft Confidential LBI – Customer Releasable under NDA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45207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7543805" y="6424454"/>
            <a:ext cx="1351949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Microsoft Confidential LBI – Customer Releasable under NDA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515607" y="6673067"/>
            <a:ext cx="2620558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19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dirty="0" smtClean="0">
                <a:solidFill>
                  <a:srgbClr val="FFFFFF"/>
                </a:solidFill>
                <a:latin typeface="Segoe UI"/>
                <a:ea typeface="+mn-ea"/>
              </a:rPr>
              <a:t>Microsoft Confidential LBI – Customer Releasable under NDA</a:t>
            </a:r>
            <a:endParaRPr lang="en-US" sz="750" dirty="0" smtClean="0">
              <a:gradFill>
                <a:gsLst>
                  <a:gs pos="0">
                    <a:srgbClr val="FFFFFF">
                      <a:lumMod val="75000"/>
                      <a:lumOff val="25000"/>
                    </a:srgbClr>
                  </a:gs>
                  <a:gs pos="80000">
                    <a:srgbClr val="FFFFFF">
                      <a:lumMod val="65000"/>
                      <a:lumOff val="35000"/>
                    </a:srgbClr>
                  </a:gs>
                </a:gsLst>
                <a:lin ang="16200000" scaled="0"/>
              </a:gradFill>
              <a:latin typeface="Segoe UI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9067908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7543805" y="6424454"/>
            <a:ext cx="1351949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t>Microsoft Confidential LBI – Customer Releasable under NDA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9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4"/>
            <a:ext cx="4143264" cy="1732397"/>
          </a:xfrm>
          <a:prstGeom prst="rect">
            <a:avLst/>
          </a:prstGeom>
        </p:spPr>
        <p:txBody>
          <a:bodyPr/>
          <a:lstStyle>
            <a:lvl1pPr marL="285687" indent="-285687">
              <a:lnSpc>
                <a:spcPct val="90000"/>
              </a:lnSpc>
              <a:defRPr sz="3000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1pPr>
            <a:lvl2pPr marL="465232" indent="-179546">
              <a:lnSpc>
                <a:spcPct val="90000"/>
              </a:lnSpc>
              <a:defRPr sz="1500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2pPr>
            <a:lvl3pPr marL="604108" indent="-138876">
              <a:lnSpc>
                <a:spcPct val="90000"/>
              </a:lnSpc>
              <a:defRPr sz="1275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3pPr>
            <a:lvl4pPr marL="750919" indent="-146810">
              <a:lnSpc>
                <a:spcPct val="90000"/>
              </a:lnSpc>
              <a:defRPr sz="1275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4pPr>
            <a:lvl5pPr marL="889796" indent="-138876">
              <a:lnSpc>
                <a:spcPct val="90000"/>
              </a:lnSpc>
              <a:defRPr sz="1275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23211" y="1447806"/>
            <a:ext cx="4133736" cy="1732397"/>
          </a:xfrm>
          <a:prstGeom prst="rect">
            <a:avLst/>
          </a:prstGeom>
        </p:spPr>
        <p:txBody>
          <a:bodyPr/>
          <a:lstStyle>
            <a:lvl1pPr marL="285687" indent="-285687">
              <a:lnSpc>
                <a:spcPct val="90000"/>
              </a:lnSpc>
              <a:defRPr sz="3000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1pPr>
            <a:lvl2pPr marL="465232" indent="-179546">
              <a:lnSpc>
                <a:spcPct val="90000"/>
              </a:lnSpc>
              <a:defRPr sz="1500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2pPr>
            <a:lvl3pPr marL="604108" indent="-138876">
              <a:lnSpc>
                <a:spcPct val="90000"/>
              </a:lnSpc>
              <a:defRPr sz="1275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3pPr>
            <a:lvl4pPr marL="750919" indent="-146810">
              <a:lnSpc>
                <a:spcPct val="90000"/>
              </a:lnSpc>
              <a:defRPr sz="1275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4pPr>
            <a:lvl5pPr marL="889796" indent="-138876">
              <a:lnSpc>
                <a:spcPct val="90000"/>
              </a:lnSpc>
              <a:defRPr sz="1275">
                <a:gradFill>
                  <a:gsLst>
                    <a:gs pos="95400">
                      <a:srgbClr val="FFFFFF"/>
                    </a:gs>
                    <a:gs pos="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7543805" y="6424454"/>
            <a:ext cx="1351949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Microsoft Confidential LBI – Customer Releasable under NDA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937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005C9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2044149"/>
            <a:ext cx="4142072" cy="1071062"/>
          </a:xfrm>
          <a:prstGeom prst="rect">
            <a:avLst/>
          </a:prstGeom>
        </p:spPr>
        <p:txBody>
          <a:bodyPr/>
          <a:lstStyle>
            <a:lvl1pPr marL="179546" indent="-179546">
              <a:lnSpc>
                <a:spcPct val="90000"/>
              </a:lnSpc>
              <a:defRPr sz="15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  <a:lvl2pPr marL="318422" indent="-138876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2pPr>
            <a:lvl3pPr marL="465232" indent="-146810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3pPr>
            <a:lvl4pPr marL="604108" indent="-138876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4pPr>
            <a:lvl5pPr marL="750919" indent="-146810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23211" y="2044149"/>
            <a:ext cx="4133736" cy="1071062"/>
          </a:xfrm>
          <a:prstGeom prst="rect">
            <a:avLst/>
          </a:prstGeom>
        </p:spPr>
        <p:txBody>
          <a:bodyPr/>
          <a:lstStyle>
            <a:lvl1pPr marL="179546" indent="-179546">
              <a:lnSpc>
                <a:spcPct val="90000"/>
              </a:lnSpc>
              <a:defRPr sz="15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  <a:lvl2pPr marL="318422" indent="-138876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2pPr>
            <a:lvl3pPr marL="465232" indent="-146810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3pPr>
            <a:lvl4pPr marL="604108" indent="-138876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4pPr>
            <a:lvl5pPr marL="750919" indent="-146810">
              <a:lnSpc>
                <a:spcPct val="90000"/>
              </a:lnSpc>
              <a:defRPr sz="1275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89444" y="1486011"/>
            <a:ext cx="4143263" cy="41549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" b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  <a:lvl2pPr marL="384004" indent="0">
              <a:buNone/>
              <a:defRPr sz="1725" b="1"/>
            </a:lvl2pPr>
            <a:lvl3pPr marL="768009" indent="0">
              <a:buNone/>
              <a:defRPr sz="1500" b="1"/>
            </a:lvl3pPr>
            <a:lvl4pPr marL="1152012" indent="0">
              <a:buNone/>
              <a:defRPr sz="1425" b="1"/>
            </a:lvl4pPr>
            <a:lvl5pPr marL="1536016" indent="0">
              <a:buNone/>
              <a:defRPr sz="1425" b="1"/>
            </a:lvl5pPr>
            <a:lvl6pPr marL="1920022" indent="0">
              <a:buNone/>
              <a:defRPr sz="1425" b="1"/>
            </a:lvl6pPr>
            <a:lvl7pPr marL="2304027" indent="0">
              <a:buNone/>
              <a:defRPr sz="1425" b="1"/>
            </a:lvl7pPr>
            <a:lvl8pPr marL="2688032" indent="0">
              <a:buNone/>
              <a:defRPr sz="1425" b="1"/>
            </a:lvl8pPr>
            <a:lvl9pPr marL="3072035" indent="0">
              <a:buNone/>
              <a:defRPr sz="1425" b="1"/>
            </a:lvl9pPr>
          </a:lstStyle>
          <a:p>
            <a:pPr lvl="0"/>
            <a:r>
              <a:rPr lang="en-US" dirty="0" smtClean="0"/>
              <a:t>Click to edit Master text…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3211" y="1486011"/>
            <a:ext cx="4133736" cy="41549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" b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  <a:lvl2pPr marL="384004" indent="0">
              <a:buNone/>
              <a:defRPr sz="1725" b="1"/>
            </a:lvl2pPr>
            <a:lvl3pPr marL="768009" indent="0">
              <a:buNone/>
              <a:defRPr sz="1500" b="1"/>
            </a:lvl3pPr>
            <a:lvl4pPr marL="1152012" indent="0">
              <a:buNone/>
              <a:defRPr sz="1425" b="1"/>
            </a:lvl4pPr>
            <a:lvl5pPr marL="1536016" indent="0">
              <a:buNone/>
              <a:defRPr sz="1425" b="1"/>
            </a:lvl5pPr>
            <a:lvl6pPr marL="1920022" indent="0">
              <a:buNone/>
              <a:defRPr sz="1425" b="1"/>
            </a:lvl6pPr>
            <a:lvl7pPr marL="2304027" indent="0">
              <a:buNone/>
              <a:defRPr sz="1425" b="1"/>
            </a:lvl7pPr>
            <a:lvl8pPr marL="2688032" indent="0">
              <a:buNone/>
              <a:defRPr sz="1425" b="1"/>
            </a:lvl8pPr>
            <a:lvl9pPr marL="3072035" indent="0">
              <a:buNone/>
              <a:defRPr sz="1425" b="1"/>
            </a:lvl9pPr>
          </a:lstStyle>
          <a:p>
            <a:pPr lvl="0"/>
            <a:r>
              <a:rPr lang="en-US" dirty="0" smtClean="0"/>
              <a:t>Click to edit Master text…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7543805" y="6424454"/>
            <a:ext cx="1351949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t>Microsoft Confidential LBI – Customer Releasable under NDA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386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 Non-Bullete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23248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2"/>
            <a:ext cx="8363938" cy="81932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756"/>
              </a:spcAft>
              <a:buNone/>
              <a:defRPr sz="3375" spc="-63" baseline="0"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336"/>
              </a:spcAft>
              <a:buNone/>
              <a:defRPr sz="1800" spc="-42" baseline="0">
                <a:gradFill flip="none" rotWithShape="1"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 marL="0" indent="0">
              <a:spcBef>
                <a:spcPts val="0"/>
              </a:spcBef>
              <a:spcAft>
                <a:spcPts val="336"/>
              </a:spcAft>
              <a:buNone/>
              <a:defRPr sz="1725"/>
            </a:lvl3pPr>
            <a:lvl4pPr marL="0" indent="0">
              <a:spcBef>
                <a:spcPts val="0"/>
              </a:spcBef>
              <a:spcAft>
                <a:spcPts val="33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3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43853" y="6424454"/>
            <a:ext cx="1351838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r>
              <a:rPr dirty="0" smtClean="0"/>
              <a:t>Microsoft Confidential LBI – Customer Releasable under NDA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3962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23248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533881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1pPr>
            <a:lvl2pPr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3pPr>
            <a:lvl4pPr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4pPr>
            <a:lvl5pPr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5" y="6424454"/>
            <a:ext cx="1351949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43853" y="6424454"/>
            <a:ext cx="1351838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r>
              <a:rPr dirty="0" smtClean="0"/>
              <a:t>Microsoft Confidential LBI – Customer Releasable under NDA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344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0"/>
            <a:ext cx="8363938" cy="1533881"/>
          </a:xfrm>
        </p:spPr>
        <p:txBody>
          <a:bodyPr/>
          <a:lstStyle>
            <a:lvl1pPr>
              <a:lnSpc>
                <a:spcPct val="90000"/>
              </a:lnSpc>
              <a:buSzPct val="90000"/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1pPr>
            <a:lvl2pPr>
              <a:lnSpc>
                <a:spcPct val="90000"/>
              </a:lnSpc>
              <a:buSzPct val="90000"/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>
              <a:lnSpc>
                <a:spcPct val="90000"/>
              </a:lnSpc>
              <a:buSzPct val="90000"/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3pPr>
            <a:lvl4pPr>
              <a:lnSpc>
                <a:spcPct val="90000"/>
              </a:lnSpc>
              <a:buSzPct val="90000"/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4pPr>
            <a:lvl5pPr>
              <a:lnSpc>
                <a:spcPct val="90000"/>
              </a:lnSpc>
              <a:buSzPct val="90000"/>
              <a:defRPr>
                <a:gradFill flip="none" rotWithShape="1"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0">
                    <a:srgbClr val="646464"/>
                  </a:gs>
                  <a:gs pos="86000">
                    <a:srgbClr val="646464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43853" y="6424454"/>
            <a:ext cx="1351838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r>
              <a:rPr dirty="0" smtClean="0"/>
              <a:t>Microsoft Confidential LBI – Customer Releasable under 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969473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 flip="none" rotWithShape="1"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43853" y="6424454"/>
            <a:ext cx="1351838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r>
              <a:rPr dirty="0" smtClean="0"/>
              <a:t>Microsoft Confidential LBI – Customer Releasable under NDA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6115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43853" y="6424454"/>
            <a:ext cx="1351838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7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76CB4-E388-4671-A460-390030EDA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92861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2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4"/>
            <a:ext cx="4143264" cy="1732397"/>
          </a:xfrm>
          <a:prstGeom prst="rect">
            <a:avLst/>
          </a:prstGeom>
        </p:spPr>
        <p:txBody>
          <a:bodyPr/>
          <a:lstStyle>
            <a:lvl1pPr marL="285687" indent="-285687">
              <a:lnSpc>
                <a:spcPct val="90000"/>
              </a:lnSpc>
              <a:defRPr sz="300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1pPr>
            <a:lvl2pPr marL="465232" indent="-179546">
              <a:lnSpc>
                <a:spcPct val="90000"/>
              </a:lnSpc>
              <a:defRPr sz="150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2pPr>
            <a:lvl3pPr marL="604108" indent="-138876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3pPr>
            <a:lvl4pPr marL="750919" indent="-1468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4pPr>
            <a:lvl5pPr marL="889796" indent="-138876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23211" y="1447806"/>
            <a:ext cx="4133736" cy="1732397"/>
          </a:xfrm>
          <a:prstGeom prst="rect">
            <a:avLst/>
          </a:prstGeom>
        </p:spPr>
        <p:txBody>
          <a:bodyPr/>
          <a:lstStyle>
            <a:lvl1pPr marL="285687" indent="-285687">
              <a:lnSpc>
                <a:spcPct val="90000"/>
              </a:lnSpc>
              <a:defRPr sz="300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1pPr>
            <a:lvl2pPr marL="465232" indent="-179546">
              <a:lnSpc>
                <a:spcPct val="90000"/>
              </a:lnSpc>
              <a:defRPr sz="150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2pPr>
            <a:lvl3pPr marL="604108" indent="-138876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3pPr>
            <a:lvl4pPr marL="750919" indent="-1468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4pPr>
            <a:lvl5pPr marL="889796" indent="-138876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vert="horz" wrap="square" lIns="0" tIns="15237" rIns="0" bIns="15237" rtlCol="0" anchor="t" anchorCtr="0">
            <a:spAutoFit/>
          </a:bodyPr>
          <a:lstStyle>
            <a:lvl1pPr>
              <a:defRPr lang="en-US" smtClean="0"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43853" y="6424454"/>
            <a:ext cx="1351838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9240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3" y="6620960"/>
            <a:ext cx="9143999" cy="242711"/>
          </a:xfrm>
          <a:prstGeom prst="rect">
            <a:avLst/>
          </a:prstGeom>
          <a:solidFill>
            <a:srgbClr val="D7D7D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2044149"/>
            <a:ext cx="4142072" cy="1071062"/>
          </a:xfrm>
          <a:prstGeom prst="rect">
            <a:avLst/>
          </a:prstGeom>
        </p:spPr>
        <p:txBody>
          <a:bodyPr/>
          <a:lstStyle>
            <a:lvl1pPr marL="179546" indent="-179546">
              <a:lnSpc>
                <a:spcPct val="90000"/>
              </a:lnSpc>
              <a:defRPr sz="150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1pPr>
            <a:lvl2pPr marL="318422" indent="-138876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2pPr>
            <a:lvl3pPr marL="465232" indent="-1468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3pPr>
            <a:lvl4pPr marL="604108" indent="-138876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4pPr>
            <a:lvl5pPr marL="750919" indent="-1468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23211" y="2044149"/>
            <a:ext cx="4133736" cy="1071062"/>
          </a:xfrm>
          <a:prstGeom prst="rect">
            <a:avLst/>
          </a:prstGeom>
        </p:spPr>
        <p:txBody>
          <a:bodyPr/>
          <a:lstStyle>
            <a:lvl1pPr marL="179546" indent="-179546">
              <a:lnSpc>
                <a:spcPct val="90000"/>
              </a:lnSpc>
              <a:defRPr sz="150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1pPr>
            <a:lvl2pPr marL="318422" indent="-138876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2pPr>
            <a:lvl3pPr marL="465232" indent="-1468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3pPr>
            <a:lvl4pPr marL="604108" indent="-138876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4pPr>
            <a:lvl5pPr marL="750919" indent="-146810">
              <a:lnSpc>
                <a:spcPct val="90000"/>
              </a:lnSpc>
              <a:defRPr sz="1275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89444" y="1486011"/>
            <a:ext cx="4143263" cy="41549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" b="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1pPr>
            <a:lvl2pPr marL="384004" indent="0">
              <a:buNone/>
              <a:defRPr sz="1725" b="1"/>
            </a:lvl2pPr>
            <a:lvl3pPr marL="768009" indent="0">
              <a:buNone/>
              <a:defRPr sz="1500" b="1"/>
            </a:lvl3pPr>
            <a:lvl4pPr marL="1152012" indent="0">
              <a:buNone/>
              <a:defRPr sz="1425" b="1"/>
            </a:lvl4pPr>
            <a:lvl5pPr marL="1536016" indent="0">
              <a:buNone/>
              <a:defRPr sz="1425" b="1"/>
            </a:lvl5pPr>
            <a:lvl6pPr marL="1920022" indent="0">
              <a:buNone/>
              <a:defRPr sz="1425" b="1"/>
            </a:lvl6pPr>
            <a:lvl7pPr marL="2304027" indent="0">
              <a:buNone/>
              <a:defRPr sz="1425" b="1"/>
            </a:lvl7pPr>
            <a:lvl8pPr marL="2688032" indent="0">
              <a:buNone/>
              <a:defRPr sz="1425" b="1"/>
            </a:lvl8pPr>
            <a:lvl9pPr marL="3072035" indent="0">
              <a:buNone/>
              <a:defRPr sz="1425" b="1"/>
            </a:lvl9pPr>
          </a:lstStyle>
          <a:p>
            <a:pPr lvl="0"/>
            <a:r>
              <a:rPr lang="en-US" dirty="0" smtClean="0"/>
              <a:t>Click to edit Master text…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3211" y="1486011"/>
            <a:ext cx="4133736" cy="41549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" b="0">
                <a:gradFill>
                  <a:gsLst>
                    <a:gs pos="0">
                      <a:srgbClr val="414141"/>
                    </a:gs>
                    <a:gs pos="83000">
                      <a:srgbClr val="414141"/>
                    </a:gs>
                  </a:gsLst>
                  <a:lin ang="5400000" scaled="0"/>
                </a:gradFill>
              </a:defRPr>
            </a:lvl1pPr>
            <a:lvl2pPr marL="384004" indent="0">
              <a:buNone/>
              <a:defRPr sz="1725" b="1"/>
            </a:lvl2pPr>
            <a:lvl3pPr marL="768009" indent="0">
              <a:buNone/>
              <a:defRPr sz="1500" b="1"/>
            </a:lvl3pPr>
            <a:lvl4pPr marL="1152012" indent="0">
              <a:buNone/>
              <a:defRPr sz="1425" b="1"/>
            </a:lvl4pPr>
            <a:lvl5pPr marL="1536016" indent="0">
              <a:buNone/>
              <a:defRPr sz="1425" b="1"/>
            </a:lvl5pPr>
            <a:lvl6pPr marL="1920022" indent="0">
              <a:buNone/>
              <a:defRPr sz="1425" b="1"/>
            </a:lvl6pPr>
            <a:lvl7pPr marL="2304027" indent="0">
              <a:buNone/>
              <a:defRPr sz="1425" b="1"/>
            </a:lvl7pPr>
            <a:lvl8pPr marL="2688032" indent="0">
              <a:buNone/>
              <a:defRPr sz="1425" b="1"/>
            </a:lvl8pPr>
            <a:lvl9pPr marL="3072035" indent="0">
              <a:buNone/>
              <a:defRPr sz="1425" b="1"/>
            </a:lvl9pPr>
          </a:lstStyle>
          <a:p>
            <a:pPr lvl="0"/>
            <a:r>
              <a:rPr lang="en-US" dirty="0" smtClean="0"/>
              <a:t>Click to edit Master text…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71BC"/>
                    </a:gs>
                    <a:gs pos="86000">
                      <a:srgbClr val="0071BC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 vert="horz" wrap="square" lIns="0" tIns="15237" rIns="0" bIns="15237" rtlCol="0" anchor="t" anchorCtr="0">
            <a:spAutoFit/>
          </a:bodyPr>
          <a:lstStyle>
            <a:lvl1pPr>
              <a:defRPr lang="en-US" smtClean="0">
                <a:gradFill>
                  <a:gsLst>
                    <a:gs pos="0">
                      <a:srgbClr val="646464"/>
                    </a:gs>
                    <a:gs pos="86000">
                      <a:srgbClr val="646464"/>
                    </a:gs>
                  </a:gsLst>
                  <a:lin ang="5400000" scaled="0"/>
                </a:gra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43853" y="6424454"/>
            <a:ext cx="1351838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50605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2399520" y="5554422"/>
            <a:ext cx="6744485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487" y="2194537"/>
            <a:ext cx="5980308" cy="1745093"/>
          </a:xfrm>
        </p:spPr>
        <p:txBody>
          <a:bodyPr anchor="b" anchorCtr="0"/>
          <a:lstStyle>
            <a:lvl1pPr>
              <a:defRPr sz="6300" spc="-156" baseline="0">
                <a:latin typeface="+mj-lt"/>
              </a:defRPr>
            </a:lvl1pPr>
          </a:lstStyle>
          <a:p>
            <a:r>
              <a:rPr lang="en-US" dirty="0" smtClean="0"/>
              <a:t>Click to edit Event Name</a:t>
            </a:r>
            <a:endParaRPr lang="en-US" dirty="0"/>
          </a:p>
        </p:txBody>
      </p:sp>
      <p:pic>
        <p:nvPicPr>
          <p:cNvPr id="1030" name="Picture 6" descr="\\sfp\Work\White_Whale\7-30075_USPS_Metro_Template\Working\Logos\MS_Services_logo_Whi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6993505" y="193387"/>
            <a:ext cx="1882914" cy="3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71495" y="4105906"/>
            <a:ext cx="5973203" cy="322011"/>
          </a:xfrm>
        </p:spPr>
        <p:txBody>
          <a:bodyPr lIns="53327"/>
          <a:lstStyle>
            <a:lvl1pPr marL="0" indent="0">
              <a:spcBef>
                <a:spcPts val="0"/>
              </a:spcBef>
              <a:buNone/>
              <a:defRPr sz="2325" b="1" spc="-44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60000"/>
                      </a:schemeClr>
                    </a:gs>
                    <a:gs pos="86000">
                      <a:schemeClr val="tx1">
                        <a:lumMod val="75000"/>
                        <a:lumOff val="25000"/>
                        <a:alpha val="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</a:defRPr>
            </a:lvl1pPr>
            <a:lvl2pPr marL="290681" indent="0">
              <a:buNone/>
              <a:defRPr sz="2025" b="1" spc="-44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60000"/>
                      </a:schemeClr>
                    </a:gs>
                    <a:gs pos="86000">
                      <a:schemeClr val="tx1">
                        <a:lumMod val="75000"/>
                        <a:lumOff val="25000"/>
                        <a:alpha val="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 marL="529361" indent="0">
              <a:buNone/>
              <a:defRPr sz="1500" b="1" spc="-44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60000"/>
                      </a:schemeClr>
                    </a:gs>
                    <a:gs pos="86000">
                      <a:schemeClr val="tx1">
                        <a:lumMod val="75000"/>
                        <a:lumOff val="25000"/>
                        <a:alpha val="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3pPr>
            <a:lvl4pPr marL="768039" indent="0">
              <a:buNone/>
              <a:defRPr sz="1275" b="1" spc="-44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60000"/>
                      </a:schemeClr>
                    </a:gs>
                    <a:gs pos="86000">
                      <a:schemeClr val="tx1">
                        <a:lumMod val="75000"/>
                        <a:lumOff val="25000"/>
                        <a:alpha val="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4pPr>
            <a:lvl5pPr marL="960049" indent="0">
              <a:buNone/>
              <a:defRPr sz="1275" b="1" spc="-44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alpha val="60000"/>
                      </a:schemeClr>
                    </a:gs>
                    <a:gs pos="86000">
                      <a:schemeClr val="tx1">
                        <a:lumMod val="75000"/>
                        <a:lumOff val="25000"/>
                        <a:alpha val="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5pPr>
          </a:lstStyle>
          <a:p>
            <a:pPr lvl="0"/>
            <a:r>
              <a:rPr lang="en-US" dirty="0" smtClean="0"/>
              <a:t>Click to edit Month DD-DD, 2012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2771495" y="5967030"/>
            <a:ext cx="5973203" cy="529760"/>
          </a:xfrm>
        </p:spPr>
        <p:txBody>
          <a:bodyPr lIns="38091"/>
          <a:lstStyle>
            <a:lvl1pPr marL="0" indent="0">
              <a:buNone/>
              <a:defRPr sz="3825" baseline="0">
                <a:latin typeface="+mj-lt"/>
              </a:defRPr>
            </a:lvl1pPr>
            <a:lvl2pPr marL="290681" indent="0">
              <a:buNone/>
              <a:defRPr sz="3375">
                <a:latin typeface="+mj-lt"/>
              </a:defRPr>
            </a:lvl2pPr>
            <a:lvl3pPr marL="529361" indent="0">
              <a:buNone/>
              <a:defRPr sz="3000">
                <a:latin typeface="+mj-lt"/>
              </a:defRPr>
            </a:lvl3pPr>
            <a:lvl4pPr marL="768039" indent="0">
              <a:buNone/>
              <a:defRPr sz="2475">
                <a:latin typeface="+mj-lt"/>
              </a:defRPr>
            </a:lvl4pPr>
            <a:lvl5pPr marL="960049" indent="0">
              <a:buNone/>
              <a:defRPr sz="2475">
                <a:latin typeface="+mj-lt"/>
              </a:defRPr>
            </a:lvl5pPr>
          </a:lstStyle>
          <a:p>
            <a:pPr lvl="0"/>
            <a:r>
              <a:rPr lang="en-US" dirty="0" smtClean="0"/>
              <a:t>Click to edit Event Tagline</a:t>
            </a:r>
            <a:endParaRPr lang="en-US" dirty="0"/>
          </a:p>
        </p:txBody>
      </p:sp>
      <p:pic>
        <p:nvPicPr>
          <p:cNvPr id="1031" name="Picture 7" descr="\\sfp\Work\White_Whale\7-30075_USPS_Metro_Template\Working\Photos\Photos SQUARE - 3222918 Firema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fp\Work\White_Whale\7-30075_USPS_Metro_Template\Working\Photos\Photos SQUARE - 4239591 Militar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5554422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fp\Work\White_Whale\7-30075_USPS_Metro_Template\Working\Photos\Photos SQUARE - 9601826 Educatio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5818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fp\Work\White_Whale\7-30075_USPS_Metro_Template\Working\Photos\Photos SQUARE - 9632711 Spac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388611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sfp\Work\White_Whale\7-30075_USPS_Metro_Template\Working\Photos\Photos SQUARE - 9941600 Scienc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10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sfp\Work\White_Whale\7-30075_USPS_Metro_Template\Working\Photos\Photos SQUARE - 10649746 Medica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757" y="4165818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sfp\Work\White_Whale\7-30075_USPS_Metro_Template\Working\Photos\Photos SQUARE - 27359189 Police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77214"/>
            <a:ext cx="1129552" cy="13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ltGray">
          <a:xfrm>
            <a:off x="1" y="5554422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ltGray">
          <a:xfrm>
            <a:off x="1199760" y="2777214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ltGray">
          <a:xfrm>
            <a:off x="1" y="1388611"/>
            <a:ext cx="1129553" cy="1309255"/>
          </a:xfrm>
          <a:prstGeom prst="rect">
            <a:avLst/>
          </a:prstGeom>
          <a:solidFill>
            <a:srgbClr val="00406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36" tIns="28568" rIns="28568" bIns="5713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571184" eaLnBrk="1" hangingPunct="1"/>
            <a:endParaRPr lang="en-US" sz="1800" spc="-31" dirty="0" err="1" smtClean="0"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7779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9411" y="1448233"/>
            <a:ext cx="8364257" cy="1533881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063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9144001" cy="619125"/>
          </a:xfrm>
          <a:solidFill>
            <a:srgbClr val="FFFF99"/>
          </a:solidFill>
        </p:spPr>
        <p:txBody>
          <a:bodyPr wrap="square" lIns="170666" tIns="85333" rIns="170666" bIns="85333" anchor="b" anchorCtr="0">
            <a:noAutofit/>
          </a:bodyPr>
          <a:lstStyle>
            <a:lvl1pPr algn="r">
              <a:buFont typeface="Arial" pitchFamily="34" charset="0"/>
              <a:buNone/>
              <a:defRPr spc="-42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0338" y="1448233"/>
            <a:ext cx="8361456" cy="1533881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2933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550535"/>
          </a:xfrm>
        </p:spPr>
        <p:txBody>
          <a:bodyPr anchor="t"/>
          <a:lstStyle>
            <a:lvl1pPr algn="l">
              <a:defRPr sz="397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26441"/>
            <a:ext cx="7772400" cy="280461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0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29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3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492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589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68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78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lIns="121891" tIns="60945" rIns="121891" bIns="60945"/>
          <a:lstStyle/>
          <a:p>
            <a:pPr defTabSz="914197" eaLnBrk="1" fontAlgn="auto" hangingPunct="1">
              <a:spcBef>
                <a:spcPts val="0"/>
              </a:spcBef>
              <a:spcAft>
                <a:spcPts val="0"/>
              </a:spcAft>
            </a:pPr>
            <a:fld id="{4E72F088-52EE-4D12-94A5-B8F4B8B19423}" type="datetimeFigureOut">
              <a:rPr lang="en-US" sz="18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</a:rPr>
              <a:pPr defTabSz="914197" eaLnBrk="1" fontAlgn="auto" hangingPunct="1">
                <a:spcBef>
                  <a:spcPts val="0"/>
                </a:spcBef>
                <a:spcAft>
                  <a:spcPts val="0"/>
                </a:spcAft>
              </a:pPr>
              <a:t>06-Jun-17</a:t>
            </a:fld>
            <a:endParaRPr lang="en-US" sz="1800">
              <a:solidFill>
                <a:prstClr val="black">
                  <a:tint val="75000"/>
                </a:prstClr>
              </a:solidFill>
              <a:latin typeface="Segoe U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Microsoft Confidential LBI – Customer Releasable under NDA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lIns="121891" tIns="60945" rIns="121891" bIns="60945"/>
          <a:lstStyle/>
          <a:p>
            <a:pPr defTabSz="914197" eaLnBrk="1" fontAlgn="auto" hangingPunct="1">
              <a:spcBef>
                <a:spcPts val="0"/>
              </a:spcBef>
              <a:spcAft>
                <a:spcPts val="0"/>
              </a:spcAft>
            </a:pPr>
            <a:fld id="{176EA357-9C8E-475D-ADF5-26504D21F2B9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</a:rPr>
              <a:pPr defTabSz="9141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  <a:latin typeface="Segoe U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41808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x2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683568" y="1700808"/>
            <a:ext cx="2520280" cy="1224136"/>
          </a:xfrm>
          <a:gradFill flip="none" rotWithShape="1">
            <a:gsLst>
              <a:gs pos="0">
                <a:srgbClr val="CE432C"/>
              </a:gs>
              <a:gs pos="100000">
                <a:schemeClr val="accent2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3275856" y="1700808"/>
            <a:ext cx="2520280" cy="1224136"/>
          </a:xfrm>
          <a:gradFill flip="none" rotWithShape="1">
            <a:gsLst>
              <a:gs pos="0">
                <a:srgbClr val="DA8413"/>
              </a:gs>
              <a:gs pos="100000">
                <a:schemeClr val="accent6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82509" y="467966"/>
            <a:ext cx="8021943" cy="593487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5868144" y="1700808"/>
            <a:ext cx="2520280" cy="1224136"/>
          </a:xfrm>
          <a:gradFill flip="none" rotWithShape="1">
            <a:gsLst>
              <a:gs pos="0">
                <a:srgbClr val="034079"/>
              </a:gs>
              <a:gs pos="100000">
                <a:schemeClr val="accent1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683568" y="2996952"/>
            <a:ext cx="2520280" cy="2520280"/>
          </a:xfrm>
          <a:gradFill flip="none" rotWithShape="1">
            <a:gsLst>
              <a:gs pos="0">
                <a:srgbClr val="621354"/>
              </a:gs>
              <a:gs pos="100000">
                <a:schemeClr val="accent4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5" hasCustomPrompt="1"/>
          </p:nvPr>
        </p:nvSpPr>
        <p:spPr>
          <a:xfrm>
            <a:off x="5868144" y="2996952"/>
            <a:ext cx="2520280" cy="2520280"/>
          </a:xfrm>
          <a:gradFill flip="none" rotWithShape="1">
            <a:gsLst>
              <a:gs pos="0">
                <a:srgbClr val="40A0A7"/>
              </a:gs>
              <a:gs pos="100000">
                <a:schemeClr val="accent5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6" hasCustomPrompt="1"/>
          </p:nvPr>
        </p:nvSpPr>
        <p:spPr>
          <a:xfrm>
            <a:off x="3275856" y="2996952"/>
            <a:ext cx="2520280" cy="2520280"/>
          </a:xfrm>
          <a:gradFill flip="none" rotWithShape="1">
            <a:gsLst>
              <a:gs pos="0">
                <a:srgbClr val="484AA8"/>
              </a:gs>
              <a:gs pos="100000">
                <a:srgbClr val="5A5BBC"/>
              </a:gs>
            </a:gsLst>
            <a:lin ang="0" scaled="1"/>
            <a:tileRect/>
          </a:gradFill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[name]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 hasCustomPrompt="1"/>
          </p:nvPr>
        </p:nvSpPr>
        <p:spPr>
          <a:xfrm>
            <a:off x="576816" y="980730"/>
            <a:ext cx="8027632" cy="145424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 dirty="0" smtClean="0"/>
              <a:t>[Subtitle]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13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1" y="1"/>
            <a:ext cx="4235841" cy="685322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58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5673" y="6041916"/>
            <a:ext cx="1217376" cy="34965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4682" y="286006"/>
            <a:ext cx="2436442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 defTabSz="68585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41"/>
              </a:spcAft>
            </a:pPr>
            <a:r>
              <a:rPr lang="en-US" sz="1765" dirty="0" smtClean="0">
                <a:gradFill>
                  <a:gsLst>
                    <a:gs pos="85000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  <a:ea typeface="+mn-ea"/>
              </a:rPr>
              <a:t>Public Sector Services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01929" y="1187620"/>
            <a:ext cx="4033912" cy="4482760"/>
          </a:xfrm>
        </p:spPr>
        <p:txBody>
          <a:bodyPr>
            <a:noAutofit/>
          </a:bodyPr>
          <a:lstStyle>
            <a:lvl1pPr marL="0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1pPr>
            <a:lvl2pPr marL="252138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2pPr>
            <a:lvl3pPr marL="420231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3pPr>
            <a:lvl4pPr marL="588324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4pPr>
            <a:lvl5pPr marL="756415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28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7546">
          <p15:clr>
            <a:srgbClr val="FBAE40"/>
          </p15:clr>
        </p15:guide>
        <p15:guide id="3" orient="horz" pos="298">
          <p15:clr>
            <a:srgbClr val="FBAE40"/>
          </p15:clr>
        </p15:guide>
        <p15:guide id="4" orient="horz" pos="4108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2">
    <p:bg>
      <p:bgPr>
        <a:blipFill dpi="0" rotWithShape="1">
          <a:blip r:embed="rId2">
            <a:lum/>
          </a:blip>
          <a:srcRect/>
          <a:stretch>
            <a:fillRect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1"/>
            <a:ext cx="4235841" cy="685322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58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01930" y="1187620"/>
            <a:ext cx="4032744" cy="4482760"/>
          </a:xfrm>
        </p:spPr>
        <p:txBody>
          <a:bodyPr>
            <a:noAutofit/>
          </a:bodyPr>
          <a:lstStyle>
            <a:lvl1pPr marL="0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1pPr>
            <a:lvl2pPr marL="252138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2pPr>
            <a:lvl3pPr marL="420231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3pPr>
            <a:lvl4pPr marL="588324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4pPr>
            <a:lvl5pPr marL="756415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04682" y="286006"/>
            <a:ext cx="2436442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 defTabSz="685856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41"/>
              </a:spcAft>
            </a:pPr>
            <a:r>
              <a:rPr lang="en-US" sz="1765" dirty="0" smtClean="0">
                <a:gradFill>
                  <a:gsLst>
                    <a:gs pos="85000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  <a:ea typeface="+mn-ea"/>
              </a:rPr>
              <a:t>Public Sector Services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5673" y="6041916"/>
            <a:ext cx="1217376" cy="3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7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7546">
          <p15:clr>
            <a:srgbClr val="FBAE40"/>
          </p15:clr>
        </p15:guide>
        <p15:guide id="3" orient="horz" pos="298">
          <p15:clr>
            <a:srgbClr val="FBAE40"/>
          </p15:clr>
        </p15:guide>
        <p15:guide id="4" orient="horz" pos="4108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1" y="1"/>
            <a:ext cx="4235841" cy="685322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58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01931" y="1187620"/>
            <a:ext cx="4033912" cy="4482760"/>
          </a:xfrm>
        </p:spPr>
        <p:txBody>
          <a:bodyPr>
            <a:noAutofit/>
          </a:bodyPr>
          <a:lstStyle>
            <a:lvl1pPr marL="0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1pPr>
            <a:lvl2pPr marL="252138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2pPr>
            <a:lvl3pPr marL="420231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3pPr>
            <a:lvl4pPr marL="588324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4pPr>
            <a:lvl5pPr marL="756415" indent="0">
              <a:buNone/>
              <a:defRPr>
                <a:gradFill>
                  <a:gsLst>
                    <a:gs pos="86250">
                      <a:schemeClr val="bg1"/>
                    </a:gs>
                    <a:gs pos="53000">
                      <a:schemeClr val="bg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5673" y="6041916"/>
            <a:ext cx="1217376" cy="3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8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pos="7546">
          <p15:clr>
            <a:srgbClr val="FBAE40"/>
          </p15:clr>
        </p15:guide>
        <p15:guide id="3" orient="horz" pos="298">
          <p15:clr>
            <a:srgbClr val="FBAE40"/>
          </p15:clr>
        </p15:guide>
        <p15:guide id="4" orient="horz" pos="41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1194-E9BA-42BB-ABA2-360A6B682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49025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 bwMode="auto">
          <a:xfrm>
            <a:off x="1" y="-1"/>
            <a:ext cx="4235607" cy="228620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58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2" name="Rectangle 41"/>
          <p:cNvSpPr/>
          <p:nvPr userDrawn="1"/>
        </p:nvSpPr>
        <p:spPr bwMode="auto">
          <a:xfrm>
            <a:off x="1" y="2285896"/>
            <a:ext cx="4235607" cy="228620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58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3" name="Rectangle 42"/>
          <p:cNvSpPr/>
          <p:nvPr userDrawn="1"/>
        </p:nvSpPr>
        <p:spPr bwMode="auto">
          <a:xfrm>
            <a:off x="1" y="4571792"/>
            <a:ext cx="4235607" cy="228620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58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" y="0"/>
            <a:ext cx="9143533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58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62356" y="2756275"/>
            <a:ext cx="5378549" cy="179466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25000">
                      <a:schemeClr val="tx2"/>
                    </a:gs>
                    <a:gs pos="54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62355" y="470068"/>
            <a:ext cx="5378502" cy="2265349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-1"/>
            <a:ext cx="1714412" cy="228620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58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1" y="2285896"/>
            <a:ext cx="3428825" cy="228620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58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-3501" y="4571792"/>
            <a:ext cx="5143237" cy="228620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34290" rIns="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658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590466" y="6043473"/>
            <a:ext cx="1217376" cy="3465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1" y="2285896"/>
            <a:ext cx="1717914" cy="22908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646" y="2288441"/>
            <a:ext cx="1712819" cy="22856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31" y="4569470"/>
            <a:ext cx="1719275" cy="23048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7125" y="4569472"/>
            <a:ext cx="1712271" cy="2294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00"/>
            <a:ext cx="1714412" cy="22862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413" y="4571703"/>
            <a:ext cx="1714412" cy="22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9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0000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4047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10000" decel="9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3E-6 -1.01226E-6 L -0.13786 -1.01226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accel="10000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8095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10000" decel="9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3E-6 0 L -0.04403 0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accel="10000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143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10000" decel="9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13E-6 -2.02451E-6 L 0.04927 -3.8039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6" y="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1456 4.83432E-6 L 3.50523E-6 4.83432E-6 " pathEditMode="relative" rAng="0" ptsTypes="AA">
                                      <p:cBhvr>
                                        <p:cTn id="2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accel="10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456 -2.7054E-6 L 3.50523E-6 -2.7054E-6 " pathEditMode="relative" rAng="0" ptsTypes="AA">
                                      <p:cBhvr>
                                        <p:cTn id="3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accel="100000" autoRev="1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1455 -1.34362E-6 L -3.90605E-7 -1.34362E-6 " pathEditMode="relative" rAng="0" ptsTypes="AA">
                                      <p:cBhvr>
                                        <p:cTn id="43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ac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14" grpId="0" animBg="1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800"/>
                  </p:stCondLst>
                  <p:childTnLst>
                    <p:animMotion origin="layout" path="M -0.01456 -2.7054E-6 L 3.50523E-6 -2.7054E-6 " pathEditMode="relative" rAng="0" ptsTypes="AA">
                      <p:cBhvr>
                        <p:cTn dur="8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728" y="0"/>
                    </p:animMotion>
                  </p:childTnLst>
                </p:cTn>
              </p:par>
            </p:tnLst>
          </p:tmpl>
        </p:tmplLst>
      </p:bldP>
      <p:bldP spid="5" grpId="2">
        <p:tmplLst>
          <p:tmpl>
            <p:tnLst>
              <p:par>
                <p:cTn presetID="6" presetClass="emph" presetSubtype="0" accel="100000" autoRev="1" fill="hold" nodeType="withEffect">
                  <p:stCondLst>
                    <p:cond delay="100"/>
                  </p:stCondLst>
                  <p:childTnLst>
                    <p:animScale>
                      <p:cBhvr>
                        <p:cTn dur="500" fill="hold"/>
                        <p:tgtEl>
                          <p:spTgt spid="5"/>
                        </p:tgtEl>
                      </p:cBhvr>
                      <p:by x="92000" y="92000"/>
                    </p:animScale>
                  </p:childTnLst>
                </p:cTn>
              </p:par>
            </p:tnLst>
          </p:tmpl>
        </p:tmplLst>
      </p:bldP>
      <p:bldP spid="9" grpId="0"/>
      <p:bldP spid="9" grpId="1"/>
      <p:bldP spid="9" grpId="2"/>
      <p:bldP spid="2" grpId="0" animBg="1"/>
      <p:bldP spid="20" grpId="0" animBg="1"/>
      <p:bldP spid="24" grpId="0" animBg="1"/>
    </p:bldLst>
  </p:timing>
  <p:extLst mod="1">
    <p:ext uri="{DCECCB84-F9BA-43D5-87BE-67443E8EF086}">
      <p15:sldGuideLst xmlns:p15="http://schemas.microsoft.com/office/powerpoint/2012/main">
        <p15:guide id="1" orient="horz" pos="302">
          <p15:clr>
            <a:srgbClr val="C35EA4"/>
          </p15:clr>
        </p15:guide>
        <p15:guide id="2" orient="horz" pos="4103">
          <p15:clr>
            <a:srgbClr val="C35EA4"/>
          </p15:clr>
        </p15:guide>
        <p15:guide id="3" pos="288">
          <p15:clr>
            <a:srgbClr val="C35EA4"/>
          </p15:clr>
        </p15:guide>
        <p15:guide id="4" pos="7546">
          <p15:clr>
            <a:srgbClr val="C35EA4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N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62356" y="2756275"/>
            <a:ext cx="5378549" cy="179466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25000">
                      <a:schemeClr val="tx2"/>
                    </a:gs>
                    <a:gs pos="54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62355" y="470068"/>
            <a:ext cx="5378502" cy="2265349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590466" y="6043473"/>
            <a:ext cx="1217376" cy="3465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1" y="2285896"/>
            <a:ext cx="1717914" cy="22908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646" y="2288441"/>
            <a:ext cx="1712819" cy="22856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31" y="4569470"/>
            <a:ext cx="1719275" cy="23048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7125" y="4569472"/>
            <a:ext cx="1712271" cy="22942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00"/>
            <a:ext cx="1714412" cy="22862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413" y="4571703"/>
            <a:ext cx="1714412" cy="22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2">
          <p15:clr>
            <a:srgbClr val="C35EA4"/>
          </p15:clr>
        </p15:guide>
        <p15:guide id="2" orient="horz" pos="4103">
          <p15:clr>
            <a:srgbClr val="C35EA4"/>
          </p15:clr>
        </p15:guide>
        <p15:guide id="3" pos="288">
          <p15:clr>
            <a:srgbClr val="C35EA4"/>
          </p15:clr>
        </p15:guide>
        <p15:guide id="4" pos="7546">
          <p15:clr>
            <a:srgbClr val="C35EA4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7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1" y="3877273"/>
            <a:ext cx="7395505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2496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7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17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2084174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32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2084174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13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2084174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9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3" indent="0">
              <a:buNone/>
              <a:defRPr sz="1471"/>
            </a:lvl3pPr>
            <a:lvl4pPr marL="336185" indent="0">
              <a:buNone/>
              <a:defRPr sz="1324"/>
            </a:lvl4pPr>
            <a:lvl5pPr marL="504278" indent="0">
              <a:buNone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17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9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6346">
                      <a:schemeClr val="tx2"/>
                    </a:gs>
                    <a:gs pos="48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3" indent="0">
              <a:buNone/>
              <a:defRPr sz="1471"/>
            </a:lvl3pPr>
            <a:lvl4pPr marL="336185" indent="0">
              <a:buNone/>
              <a:defRPr sz="1324"/>
            </a:lvl4pPr>
            <a:lvl5pPr marL="504278" indent="0">
              <a:buNone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19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01929" y="1190735"/>
            <a:ext cx="8740142" cy="1687385"/>
          </a:xfrm>
        </p:spPr>
        <p:txBody>
          <a:bodyPr/>
          <a:lstStyle>
            <a:lvl1pPr>
              <a:defRPr>
                <a:gradFill>
                  <a:gsLst>
                    <a:gs pos="50000">
                      <a:schemeClr val="tx2"/>
                    </a:gs>
                    <a:gs pos="82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38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85063" y="6399213"/>
            <a:ext cx="2682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D0C13F64-5885-43DB-B0A8-257C5289A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826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826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398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97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5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9ABDC0-BA3A-4091-9568-E716EBAE9FAF}" type="datetimeFigureOut">
              <a:rPr lang="en-US"/>
              <a:pPr>
                <a:defRPr/>
              </a:pPr>
              <a:t>06-Jun-17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0ED42372-0865-43DC-9BC4-35C143A79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5" r:id="rId2"/>
    <p:sldLayoutId id="2147484003" r:id="rId3"/>
    <p:sldLayoutId id="2147483996" r:id="rId4"/>
    <p:sldLayoutId id="2147483997" r:id="rId5"/>
    <p:sldLayoutId id="2147483998" r:id="rId6"/>
    <p:sldLayoutId id="2147484004" r:id="rId7"/>
    <p:sldLayoutId id="2147483999" r:id="rId8"/>
    <p:sldLayoutId id="2147484005" r:id="rId9"/>
    <p:sldLayoutId id="2147484000" r:id="rId10"/>
    <p:sldLayoutId id="214748400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1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6233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44" y="1447800"/>
            <a:ext cx="8363937" cy="15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0631" y="6621127"/>
            <a:ext cx="2894853" cy="157729"/>
          </a:xfrm>
          <a:prstGeom prst="rect">
            <a:avLst/>
          </a:prstGeom>
        </p:spPr>
        <p:txBody>
          <a:bodyPr vert="horz" wrap="square" lIns="0" tIns="15237" rIns="0" bIns="15237" rtlCol="0" anchor="t" anchorCtr="0">
            <a:spAutoFit/>
          </a:bodyPr>
          <a:lstStyle>
            <a:lvl1pPr algn="l">
              <a:defRPr lang="en-US" sz="825" b="1" kern="12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defTabSz="91442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Microsoft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31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  <p:sldLayoutId id="2147484024" r:id="rId18"/>
    <p:sldLayoutId id="2147484025" r:id="rId19"/>
    <p:sldLayoutId id="2147484026" r:id="rId20"/>
    <p:sldLayoutId id="2147484027" r:id="rId2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768200" rtl="0" eaLnBrk="1" latinLnBrk="0" hangingPunct="1">
        <a:lnSpc>
          <a:spcPct val="90000"/>
        </a:lnSpc>
        <a:spcBef>
          <a:spcPct val="0"/>
        </a:spcBef>
        <a:buNone/>
        <a:defRPr lang="en-US" sz="4501" b="0" kern="1200" cap="none" spc="-84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285758" indent="-285758" algn="l" defTabSz="768200" rtl="0" eaLnBrk="1" latinLnBrk="0" hangingPunct="1">
        <a:lnSpc>
          <a:spcPct val="90000"/>
        </a:lnSpc>
        <a:spcBef>
          <a:spcPct val="20000"/>
        </a:spcBef>
        <a:buSzPct val="90000"/>
        <a:buFont typeface="Wingdings" pitchFamily="2" charset="2"/>
        <a:buChar char="§"/>
        <a:defRPr sz="3376" kern="1200" spc="-63" baseline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j-lt"/>
          <a:ea typeface="+mn-ea"/>
          <a:cs typeface="+mn-cs"/>
        </a:defRPr>
      </a:lvl1pPr>
      <a:lvl2pPr marL="465348" indent="-179590" algn="l" defTabSz="768200" rtl="0" eaLnBrk="1" latinLnBrk="0" hangingPunct="1">
        <a:lnSpc>
          <a:spcPct val="90000"/>
        </a:lnSpc>
        <a:spcBef>
          <a:spcPct val="20000"/>
        </a:spcBef>
        <a:buSzPct val="90000"/>
        <a:buFont typeface="Wingdings" pitchFamily="2" charset="2"/>
        <a:buChar char="§"/>
        <a:tabLst/>
        <a:defRPr sz="1800" kern="1200" spc="-44" baseline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44940" indent="-179590" algn="l" defTabSz="783849" rtl="0" eaLnBrk="1" latinLnBrk="0" hangingPunct="1">
        <a:lnSpc>
          <a:spcPct val="90000"/>
        </a:lnSpc>
        <a:spcBef>
          <a:spcPct val="20000"/>
        </a:spcBef>
        <a:buSzPct val="90000"/>
        <a:buFont typeface="Wingdings" pitchFamily="2" charset="2"/>
        <a:buChar char="§"/>
        <a:defRPr sz="1500" kern="1200" spc="-44" baseline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825522" indent="-179590" algn="l" defTabSz="768200" rtl="0" eaLnBrk="1" latinLnBrk="0" hangingPunct="1">
        <a:lnSpc>
          <a:spcPct val="90000"/>
        </a:lnSpc>
        <a:spcBef>
          <a:spcPct val="20000"/>
        </a:spcBef>
        <a:buSzPct val="90000"/>
        <a:buFont typeface="Wingdings" pitchFamily="2" charset="2"/>
        <a:buChar char="§"/>
        <a:tabLst/>
        <a:defRPr sz="1500" kern="1200" spc="-44" baseline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004121" indent="-179590" algn="l" defTabSz="768200" rtl="0" eaLnBrk="1" latinLnBrk="0" hangingPunct="1">
        <a:lnSpc>
          <a:spcPct val="90000"/>
        </a:lnSpc>
        <a:spcBef>
          <a:spcPct val="20000"/>
        </a:spcBef>
        <a:buSzPct val="90000"/>
        <a:buFont typeface="Wingdings" pitchFamily="2" charset="2"/>
        <a:buChar char="§"/>
        <a:defRPr sz="1500" kern="1200" spc="-44" baseline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112553" indent="-192050" algn="l" defTabSz="76820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496653" indent="-192050" algn="l" defTabSz="76820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880754" indent="-192050" algn="l" defTabSz="76820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264854" indent="-192050" algn="l" defTabSz="768200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2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100" algn="l" defTabSz="7682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200" algn="l" defTabSz="7682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300" algn="l" defTabSz="7682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401" algn="l" defTabSz="7682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502" algn="l" defTabSz="7682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603" algn="l" defTabSz="7682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703" algn="l" defTabSz="7682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803" algn="l" defTabSz="7682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913" y="396367"/>
            <a:ext cx="8420100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913" y="1392767"/>
            <a:ext cx="838200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40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0" baseline="0" dirty="0" smtClean="0">
          <a:ln w="3175">
            <a:noFill/>
          </a:ln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404803" indent="-404803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2600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800079" indent="-395277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2400" kern="1200" baseline="0">
          <a:solidFill>
            <a:schemeClr val="accent6"/>
          </a:solidFill>
          <a:latin typeface="+mn-lt"/>
          <a:ea typeface="+mn-ea"/>
          <a:cs typeface="+mn-cs"/>
        </a:defRPr>
      </a:lvl2pPr>
      <a:lvl3pPr marL="1142971" indent="-342892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2200" kern="1200" baseline="0">
          <a:solidFill>
            <a:schemeClr val="accent6"/>
          </a:solidFill>
          <a:latin typeface="+mn-lt"/>
          <a:ea typeface="+mn-ea"/>
          <a:cs typeface="+mn-cs"/>
        </a:defRPr>
      </a:lvl3pPr>
      <a:lvl4pPr marL="1485863" indent="-342892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19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1828754" indent="-342892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17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514436" indent="-228586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6" indent="-228586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6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6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913" y="396367"/>
            <a:ext cx="8420100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913" y="1392767"/>
            <a:ext cx="838200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8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40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0" baseline="0" dirty="0" smtClean="0">
          <a:ln w="3175">
            <a:noFill/>
          </a:ln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404803" indent="-404803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2600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800079" indent="-395277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2400" kern="1200" baseline="0">
          <a:solidFill>
            <a:schemeClr val="accent6"/>
          </a:solidFill>
          <a:latin typeface="+mn-lt"/>
          <a:ea typeface="+mn-ea"/>
          <a:cs typeface="+mn-cs"/>
        </a:defRPr>
      </a:lvl2pPr>
      <a:lvl3pPr marL="1142971" indent="-342892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2200" kern="1200" baseline="0">
          <a:solidFill>
            <a:schemeClr val="accent6"/>
          </a:solidFill>
          <a:latin typeface="+mn-lt"/>
          <a:ea typeface="+mn-ea"/>
          <a:cs typeface="+mn-cs"/>
        </a:defRPr>
      </a:lvl3pPr>
      <a:lvl4pPr marL="1485863" indent="-342892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19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1828754" indent="-342892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17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514436" indent="-228586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6" indent="-228586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6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6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5913" y="396367"/>
            <a:ext cx="8420100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913" y="1392767"/>
            <a:ext cx="838200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5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40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0" baseline="0" dirty="0" smtClean="0">
          <a:ln w="3175">
            <a:noFill/>
          </a:ln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404803" indent="-404803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2600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800079" indent="-395277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2400" kern="1200" baseline="0">
          <a:solidFill>
            <a:schemeClr val="accent6"/>
          </a:solidFill>
          <a:latin typeface="+mn-lt"/>
          <a:ea typeface="+mn-ea"/>
          <a:cs typeface="+mn-cs"/>
        </a:defRPr>
      </a:lvl2pPr>
      <a:lvl3pPr marL="1142971" indent="-342892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2200" kern="1200" baseline="0">
          <a:solidFill>
            <a:schemeClr val="accent6"/>
          </a:solidFill>
          <a:latin typeface="+mn-lt"/>
          <a:ea typeface="+mn-ea"/>
          <a:cs typeface="+mn-cs"/>
        </a:defRPr>
      </a:lvl3pPr>
      <a:lvl4pPr marL="1485863" indent="-342892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19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1828754" indent="-342892" algn="l" defTabSz="914340" rtl="0" eaLnBrk="1" latinLnBrk="0" hangingPunct="1">
        <a:lnSpc>
          <a:spcPct val="100000"/>
        </a:lnSpc>
        <a:spcBef>
          <a:spcPts val="600"/>
        </a:spcBef>
        <a:buClr>
          <a:srgbClr val="7FBA00"/>
        </a:buClr>
        <a:buFont typeface="Arial" pitchFamily="34" charset="0"/>
        <a:buChar char="•"/>
        <a:defRPr sz="17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514436" indent="-228586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6" indent="-228586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6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6" algn="l" defTabSz="9143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3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1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232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44" y="1447800"/>
            <a:ext cx="8363937" cy="1533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0613" y="6621089"/>
            <a:ext cx="2894853" cy="157729"/>
          </a:xfrm>
          <a:prstGeom prst="rect">
            <a:avLst/>
          </a:prstGeom>
        </p:spPr>
        <p:txBody>
          <a:bodyPr vert="horz" wrap="square" lIns="0" tIns="15237" rIns="0" bIns="15237" rtlCol="0" anchor="t" anchorCtr="0">
            <a:spAutoFit/>
          </a:bodyPr>
          <a:lstStyle>
            <a:lvl1pPr algn="l">
              <a:defRPr lang="en-US" sz="825" kern="1200" dirty="0" smtClean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defTabSz="9141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Microsoft Confidential LBI – Customer Releasable under NDA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08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  <p:sldLayoutId id="2147484071" r:id="rId18"/>
    <p:sldLayoutId id="2147484072" r:id="rId19"/>
    <p:sldLayoutId id="2147484073" r:id="rId20"/>
    <p:sldLayoutId id="2147484074" r:id="rId21"/>
    <p:sldLayoutId id="2147484075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768009" rtl="0" eaLnBrk="1" latinLnBrk="0" hangingPunct="1">
        <a:lnSpc>
          <a:spcPct val="90000"/>
        </a:lnSpc>
        <a:spcBef>
          <a:spcPct val="0"/>
        </a:spcBef>
        <a:buNone/>
        <a:defRPr lang="en-US" sz="4500" b="0" kern="1200" cap="none" spc="-84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285687" indent="-285687" algn="l" defTabSz="768009" rtl="0" eaLnBrk="1" latinLnBrk="0" hangingPunct="1">
        <a:lnSpc>
          <a:spcPct val="90000"/>
        </a:lnSpc>
        <a:spcBef>
          <a:spcPct val="20000"/>
        </a:spcBef>
        <a:buSzPct val="90000"/>
        <a:buFont typeface="Wingdings" pitchFamily="2" charset="2"/>
        <a:buChar char="§"/>
        <a:defRPr sz="3375" kern="1200" spc="-63" baseline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j-lt"/>
          <a:ea typeface="+mn-ea"/>
          <a:cs typeface="+mn-cs"/>
        </a:defRPr>
      </a:lvl1pPr>
      <a:lvl2pPr marL="465232" indent="-179546" algn="l" defTabSz="768009" rtl="0" eaLnBrk="1" latinLnBrk="0" hangingPunct="1">
        <a:lnSpc>
          <a:spcPct val="90000"/>
        </a:lnSpc>
        <a:spcBef>
          <a:spcPct val="20000"/>
        </a:spcBef>
        <a:buSzPct val="90000"/>
        <a:buFont typeface="Wingdings" pitchFamily="2" charset="2"/>
        <a:buChar char="§"/>
        <a:tabLst/>
        <a:defRPr sz="1800" kern="1200" spc="-44" baseline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44779" indent="-179546" algn="l" defTabSz="783654" rtl="0" eaLnBrk="1" latinLnBrk="0" hangingPunct="1">
        <a:lnSpc>
          <a:spcPct val="90000"/>
        </a:lnSpc>
        <a:spcBef>
          <a:spcPct val="20000"/>
        </a:spcBef>
        <a:buSzPct val="90000"/>
        <a:buFont typeface="Wingdings" pitchFamily="2" charset="2"/>
        <a:buChar char="§"/>
        <a:defRPr sz="1500" kern="1200" spc="-44" baseline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825316" indent="-179546" algn="l" defTabSz="768009" rtl="0" eaLnBrk="1" latinLnBrk="0" hangingPunct="1">
        <a:lnSpc>
          <a:spcPct val="90000"/>
        </a:lnSpc>
        <a:spcBef>
          <a:spcPct val="20000"/>
        </a:spcBef>
        <a:buSzPct val="90000"/>
        <a:buFont typeface="Wingdings" pitchFamily="2" charset="2"/>
        <a:buChar char="§"/>
        <a:tabLst/>
        <a:defRPr sz="1500" kern="1200" spc="-44" baseline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003870" indent="-179546" algn="l" defTabSz="768009" rtl="0" eaLnBrk="1" latinLnBrk="0" hangingPunct="1">
        <a:lnSpc>
          <a:spcPct val="90000"/>
        </a:lnSpc>
        <a:spcBef>
          <a:spcPct val="20000"/>
        </a:spcBef>
        <a:buSzPct val="90000"/>
        <a:buFont typeface="Wingdings" pitchFamily="2" charset="2"/>
        <a:buChar char="§"/>
        <a:defRPr sz="1500" kern="1200" spc="-44" baseline="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112025" indent="-192002" algn="l" defTabSz="768009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496029" indent="-192002" algn="l" defTabSz="768009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880034" indent="-192002" algn="l" defTabSz="768009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264038" indent="-192002" algn="l" defTabSz="768009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04" algn="l" defTabSz="7680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09" algn="l" defTabSz="7680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12" algn="l" defTabSz="7680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16" algn="l" defTabSz="7680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022" algn="l" defTabSz="7680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027" algn="l" defTabSz="7680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032" algn="l" defTabSz="7680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035" algn="l" defTabSz="7680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97" y="291105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79"/>
            <a:ext cx="8740140" cy="1687385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8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2" r:id="rId18"/>
    <p:sldLayoutId id="2147484113" r:id="rId19"/>
    <p:sldLayoutId id="2147484114" r:id="rId20"/>
    <p:sldLayoutId id="2147484115" r:id="rId21"/>
    <p:sldLayoutId id="2147484116" r:id="rId22"/>
    <p:sldLayoutId id="2147484117" r:id="rId23"/>
    <p:sldLayoutId id="2147484118" r:id="rId24"/>
    <p:sldLayoutId id="2147484119" r:id="rId25"/>
    <p:sldLayoutId id="2147484120" r:id="rId26"/>
    <p:sldLayoutId id="2147484121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5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38" marR="0" indent="-252138" algn="l" defTabSz="68585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69" marR="0" indent="-177431" algn="l" defTabSz="68585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24" marR="0" indent="-168093" algn="l" defTabSz="68585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15" marR="0" indent="-168093" algn="l" defTabSz="68585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508" marR="0" indent="-168093" algn="l" defTabSz="68585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106" indent="-171465" algn="l" defTabSz="68585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9034" indent="-171465" algn="l" defTabSz="68585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2" indent="-171465" algn="l" defTabSz="68585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2" indent="-171465" algn="l" defTabSz="68585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28" algn="l" defTabSz="68585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56" algn="l" defTabSz="68585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5" algn="l" defTabSz="68585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3" algn="l" defTabSz="68585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2" algn="l" defTabSz="68585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0" algn="l" defTabSz="68585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498" algn="l" defTabSz="68585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427" algn="l" defTabSz="68585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8">
          <p15:clr>
            <a:srgbClr val="A4A3A4"/>
          </p15:clr>
        </p15:guide>
        <p15:guide id="11" pos="1324">
          <p15:clr>
            <a:srgbClr val="A4A3A4"/>
          </p15:clr>
        </p15:guide>
        <p15:guide id="12" pos="1900">
          <p15:clr>
            <a:srgbClr val="A4A3A4"/>
          </p15:clr>
        </p15:guide>
        <p15:guide id="13" pos="2476">
          <p15:clr>
            <a:srgbClr val="A4A3A4"/>
          </p15:clr>
        </p15:guide>
        <p15:guide id="14" pos="3052">
          <p15:clr>
            <a:srgbClr val="A4A3A4"/>
          </p15:clr>
        </p15:guide>
        <p15:guide id="15" pos="3628">
          <p15:clr>
            <a:srgbClr val="A4A3A4"/>
          </p15:clr>
        </p15:guide>
        <p15:guide id="16" pos="4204">
          <p15:clr>
            <a:srgbClr val="A4A3A4"/>
          </p15:clr>
        </p15:guide>
        <p15:guide id="17" pos="4779">
          <p15:clr>
            <a:srgbClr val="A4A3A4"/>
          </p15:clr>
        </p15:guide>
        <p15:guide id="18" pos="5356">
          <p15:clr>
            <a:srgbClr val="A4A3A4"/>
          </p15:clr>
        </p15:guide>
        <p15:guide id="19" pos="5932">
          <p15:clr>
            <a:srgbClr val="A4A3A4"/>
          </p15:clr>
        </p15:guide>
        <p15:guide id="20" pos="6508">
          <p15:clr>
            <a:srgbClr val="A4A3A4"/>
          </p15:clr>
        </p15:guide>
        <p15:guide id="21" pos="7084">
          <p15:clr>
            <a:srgbClr val="A4A3A4"/>
          </p15:clr>
        </p15:guide>
        <p15:guide id="22" pos="766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6172200"/>
            <a:ext cx="9143999" cy="685800"/>
          </a:xfrm>
          <a:prstGeom prst="rect">
            <a:avLst/>
          </a:prstGeom>
          <a:solidFill>
            <a:srgbClr val="F07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 dirty="0">
              <a:solidFill>
                <a:srgbClr val="FFFFFF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1044624" y="5500125"/>
            <a:ext cx="7680960" cy="67207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880" dirty="0">
                <a:solidFill>
                  <a:srgbClr val="FF6600"/>
                </a:solidFill>
                <a:latin typeface="Calibri"/>
              </a:rPr>
              <a:t>www.</a:t>
            </a:r>
            <a:r>
              <a:rPr lang="en-US" sz="2880" dirty="0">
                <a:latin typeface="Calibri"/>
              </a:rPr>
              <a:t>computechlimited</a:t>
            </a:r>
            <a:r>
              <a:rPr lang="en-US" sz="2880" dirty="0">
                <a:solidFill>
                  <a:srgbClr val="FF6600"/>
                </a:solidFill>
                <a:latin typeface="Calibri"/>
              </a:rPr>
              <a:t>.com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" y="6332225"/>
            <a:ext cx="8961121" cy="480055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Font typeface="Arial" pitchFamily="34" charset="0"/>
              <a:buNone/>
            </a:pPr>
            <a:r>
              <a:rPr lang="en-GB" sz="1920" dirty="0">
                <a:solidFill>
                  <a:srgbClr val="FFFFFF"/>
                </a:solidFill>
              </a:rPr>
              <a:t>KENYA </a:t>
            </a:r>
            <a:r>
              <a:rPr lang="en-US" sz="1920" dirty="0">
                <a:solidFill>
                  <a:srgbClr val="FFFFFF"/>
                </a:solidFill>
              </a:rPr>
              <a:t>| UGANDA | TANZANIA | RWANDA | |ZAMBIA | BURUNDI</a:t>
            </a:r>
            <a:endParaRPr lang="en-GB" sz="1920" dirty="0">
              <a:solidFill>
                <a:srgbClr val="FFFF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8642" y="1143000"/>
            <a:ext cx="786327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0"/>
            <a:ext cx="0" cy="617220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0" y="0"/>
            <a:ext cx="0" cy="617220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937759" y="4458089"/>
            <a:ext cx="182880" cy="114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3994" y="3213181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Cyber Security</a:t>
            </a:r>
          </a:p>
          <a:p>
            <a:pPr algn="ctr"/>
            <a:endParaRPr lang="en-US" sz="4400" b="1" i="1" dirty="0" smtClean="0"/>
          </a:p>
          <a:p>
            <a:pPr algn="ctr"/>
            <a:r>
              <a:rPr lang="en-US" sz="2000" b="1" i="1" dirty="0" smtClean="0"/>
              <a:t>Zafar Sadik</a:t>
            </a:r>
          </a:p>
          <a:p>
            <a:pPr algn="ctr"/>
            <a:r>
              <a:rPr lang="en-US" sz="2000" b="1" i="1" dirty="0" smtClean="0"/>
              <a:t>Zafar.sadik@computechlimited.com</a:t>
            </a:r>
            <a:endParaRPr lang="en-US" sz="2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52" y="5357803"/>
            <a:ext cx="317934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09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2880" y="196757"/>
            <a:ext cx="8778240" cy="854980"/>
          </a:xfrm>
          <a:prstGeom prst="roundRect">
            <a:avLst/>
          </a:prstGeom>
          <a:solidFill>
            <a:srgbClr val="F07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60" b="1" dirty="0" smtClean="0">
                <a:solidFill>
                  <a:srgbClr val="000000"/>
                </a:solidFill>
              </a:rPr>
              <a:t>Cyber Security</a:t>
            </a:r>
            <a:r>
              <a:rPr lang="en-US" sz="3360" dirty="0" smtClean="0">
                <a:solidFill>
                  <a:srgbClr val="000000"/>
                </a:solidFill>
              </a:rPr>
              <a:t> </a:t>
            </a:r>
            <a:endParaRPr lang="en-US" sz="3360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88472" y="1108237"/>
            <a:ext cx="8772648" cy="4625019"/>
          </a:xfrm>
          <a:prstGeom prst="roundRect">
            <a:avLst/>
          </a:prstGeom>
          <a:solidFill>
            <a:srgbClr val="F07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000000"/>
                </a:solidFill>
              </a:rPr>
              <a:t>Can </a:t>
            </a:r>
            <a:r>
              <a:rPr lang="en-US" sz="3000" b="1" dirty="0">
                <a:solidFill>
                  <a:srgbClr val="000000"/>
                </a:solidFill>
              </a:rPr>
              <a:t>you account for all access to your systems?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00"/>
                </a:solidFill>
              </a:rPr>
              <a:t>Do you have full Visibility over your </a:t>
            </a:r>
            <a:r>
              <a:rPr lang="en-US" sz="3000" b="1" dirty="0" smtClean="0">
                <a:solidFill>
                  <a:srgbClr val="000000"/>
                </a:solidFill>
              </a:rPr>
              <a:t>Entire environment</a:t>
            </a:r>
            <a:r>
              <a:rPr lang="en-US" sz="3000" b="1" dirty="0">
                <a:solidFill>
                  <a:srgbClr val="000000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00"/>
                </a:solidFill>
              </a:rPr>
              <a:t>How long would it take you to detect and recover from a cyber attack?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00"/>
                </a:solidFill>
              </a:rPr>
              <a:t>Would better Cyber security increase revenue or reduce costs?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0000"/>
                </a:solidFill>
              </a:rPr>
              <a:t>Do you </a:t>
            </a:r>
            <a:r>
              <a:rPr lang="en-US" sz="3000" b="1" dirty="0" smtClean="0">
                <a:solidFill>
                  <a:srgbClr val="000000"/>
                </a:solidFill>
              </a:rPr>
              <a:t>know exactly </a:t>
            </a:r>
            <a:r>
              <a:rPr lang="en-US" sz="3000" b="1" dirty="0">
                <a:solidFill>
                  <a:srgbClr val="000000"/>
                </a:solidFill>
              </a:rPr>
              <a:t>how many assets you have and if they are fully protected</a:t>
            </a:r>
            <a:r>
              <a:rPr lang="en-US" sz="3000" b="1" dirty="0" smtClean="0">
                <a:solidFill>
                  <a:srgbClr val="000000"/>
                </a:solidFill>
              </a:rPr>
              <a:t>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970560"/>
            <a:ext cx="317934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40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2880" y="196757"/>
            <a:ext cx="8778240" cy="854980"/>
          </a:xfrm>
          <a:prstGeom prst="roundRect">
            <a:avLst/>
          </a:prstGeom>
          <a:solidFill>
            <a:srgbClr val="F07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60" b="1" dirty="0" smtClean="0">
                <a:solidFill>
                  <a:srgbClr val="000000"/>
                </a:solidFill>
              </a:rPr>
              <a:t>Cyber Security</a:t>
            </a:r>
            <a:r>
              <a:rPr lang="en-US" sz="3360" dirty="0" smtClean="0">
                <a:solidFill>
                  <a:srgbClr val="000000"/>
                </a:solidFill>
              </a:rPr>
              <a:t> </a:t>
            </a:r>
            <a:endParaRPr lang="en-US" sz="3360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88472" y="1108237"/>
            <a:ext cx="4336544" cy="5057066"/>
          </a:xfrm>
          <a:prstGeom prst="roundRect">
            <a:avLst/>
          </a:prstGeom>
          <a:solidFill>
            <a:srgbClr val="F07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u="sng" dirty="0" smtClean="0">
                <a:solidFill>
                  <a:srgbClr val="000000"/>
                </a:solidFill>
              </a:rPr>
              <a:t>ACCESS PROTECTION</a:t>
            </a:r>
            <a:endParaRPr lang="en-US" sz="2400" b="1" i="1" u="sng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Advanced Threat Protection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Sandboxing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Web &amp; Email Gateways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Data Loss Prevention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Encryption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Data Integrity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Antivirus / Anti Malware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Employee Access &amp; Activity Monitoring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Encryption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Asset </a:t>
            </a:r>
            <a:r>
              <a:rPr lang="en-US" sz="1600" b="1" dirty="0" err="1">
                <a:solidFill>
                  <a:srgbClr val="000000"/>
                </a:solidFill>
              </a:rPr>
              <a:t>Mgmt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Vulnerability / Patch </a:t>
            </a:r>
            <a:r>
              <a:rPr lang="en-US" sz="1600" b="1" dirty="0" err="1">
                <a:solidFill>
                  <a:srgbClr val="000000"/>
                </a:solidFill>
              </a:rPr>
              <a:t>Mgmt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Anti Ransomware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Anti Phishing / Anti Spam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Rights </a:t>
            </a:r>
            <a:r>
              <a:rPr lang="en-US" sz="1600" b="1" dirty="0" err="1">
                <a:solidFill>
                  <a:srgbClr val="000000"/>
                </a:solidFill>
              </a:rPr>
              <a:t>Mgmt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Data Privacy / Integrity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Fraud </a:t>
            </a:r>
            <a:r>
              <a:rPr lang="en-US" sz="1600" b="1" dirty="0" err="1">
                <a:solidFill>
                  <a:srgbClr val="000000"/>
                </a:solidFill>
              </a:rPr>
              <a:t>Mgmt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IT Disaster Recovery &amp; </a:t>
            </a:r>
            <a:r>
              <a:rPr lang="en-US" sz="1600" b="1" dirty="0" err="1">
                <a:solidFill>
                  <a:srgbClr val="000000"/>
                </a:solidFill>
              </a:rPr>
              <a:t>Mgmt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Bring Your Own Device </a:t>
            </a:r>
            <a:r>
              <a:rPr lang="en-US" sz="1600" b="1" dirty="0" err="1">
                <a:solidFill>
                  <a:srgbClr val="000000"/>
                </a:solidFill>
              </a:rPr>
              <a:t>Mgmt</a:t>
            </a:r>
            <a:endParaRPr lang="en-US" sz="1600" b="1" dirty="0">
              <a:solidFill>
                <a:srgbClr val="000000"/>
              </a:solidFill>
            </a:endParaRPr>
          </a:p>
          <a:p>
            <a:pPr algn="ctr">
              <a:spcAft>
                <a:spcPts val="1440"/>
              </a:spcAft>
            </a:pPr>
            <a:endParaRPr lang="en-US" sz="2160" b="1" dirty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63675" y="1108237"/>
            <a:ext cx="4389120" cy="5057066"/>
          </a:xfrm>
          <a:prstGeom prst="roundRect">
            <a:avLst/>
          </a:prstGeom>
          <a:solidFill>
            <a:srgbClr val="F07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u="sng" dirty="0" smtClean="0">
                <a:solidFill>
                  <a:srgbClr val="000000"/>
                </a:solidFill>
              </a:rPr>
              <a:t>ASSET PROTECTION</a:t>
            </a:r>
            <a:endParaRPr lang="en-US" sz="2400" b="1" i="1" u="sng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Next Gen Firewall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Internal Firewall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Unified Threat </a:t>
            </a:r>
            <a:r>
              <a:rPr lang="en-US" sz="1600" b="1" dirty="0" err="1">
                <a:solidFill>
                  <a:srgbClr val="000000"/>
                </a:solidFill>
              </a:rPr>
              <a:t>Mgmt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Network Access Control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Identity &amp; Access </a:t>
            </a:r>
            <a:r>
              <a:rPr lang="en-US" sz="1600" b="1" dirty="0" err="1">
                <a:solidFill>
                  <a:srgbClr val="000000"/>
                </a:solidFill>
              </a:rPr>
              <a:t>Mgmt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Anti DDOS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000000"/>
                </a:solidFill>
              </a:rPr>
              <a:t>Wifi</a:t>
            </a:r>
            <a:r>
              <a:rPr lang="en-US" sz="1600" b="1" dirty="0">
                <a:solidFill>
                  <a:srgbClr val="000000"/>
                </a:solidFill>
              </a:rPr>
              <a:t> Protection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Internet Of Things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Database Access </a:t>
            </a:r>
            <a:r>
              <a:rPr lang="en-US" sz="1600" b="1" dirty="0" err="1">
                <a:solidFill>
                  <a:srgbClr val="000000"/>
                </a:solidFill>
              </a:rPr>
              <a:t>Mgmt</a:t>
            </a:r>
            <a:r>
              <a:rPr lang="en-US" sz="1600" b="1" dirty="0">
                <a:solidFill>
                  <a:srgbClr val="000000"/>
                </a:solidFill>
              </a:rPr>
              <a:t> / Database Firewall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Web Application Firewall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Multi Factor Authentication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Anti Web Page Hijacking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Anti Man In The Middle Attacks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Application Rating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000000"/>
                </a:solidFill>
              </a:rPr>
              <a:t>Priviledged</a:t>
            </a:r>
            <a:r>
              <a:rPr lang="en-US" sz="1600" b="1" dirty="0">
                <a:solidFill>
                  <a:srgbClr val="000000"/>
                </a:solidFill>
              </a:rPr>
              <a:t> Identity and Access </a:t>
            </a:r>
            <a:r>
              <a:rPr lang="en-US" sz="1600" b="1" dirty="0" err="1">
                <a:solidFill>
                  <a:srgbClr val="000000"/>
                </a:solidFill>
              </a:rPr>
              <a:t>Mgmt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Intrusion Prevention / Detection System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0000"/>
                </a:solidFill>
              </a:rPr>
              <a:t>Security Incident &amp; Event </a:t>
            </a:r>
            <a:r>
              <a:rPr lang="en-US" sz="1600" b="1" dirty="0" err="1">
                <a:solidFill>
                  <a:srgbClr val="000000"/>
                </a:solidFill>
              </a:rPr>
              <a:t>Mgmt</a:t>
            </a:r>
            <a:endParaRPr lang="en-US" sz="1600" b="1" dirty="0">
              <a:solidFill>
                <a:srgbClr val="000000"/>
              </a:solidFill>
            </a:endParaRPr>
          </a:p>
          <a:p>
            <a:pPr algn="ctr"/>
            <a:endParaRPr lang="en-US" sz="1680" b="1" dirty="0">
              <a:solidFill>
                <a:srgbClr val="000000"/>
              </a:solidFill>
            </a:endParaRPr>
          </a:p>
          <a:p>
            <a:pPr algn="ctr">
              <a:spcAft>
                <a:spcPts val="1440"/>
              </a:spcAft>
            </a:pPr>
            <a:endParaRPr lang="en-US" sz="2160" b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19" y="6286083"/>
            <a:ext cx="317934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23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0"/>
            <a:ext cx="67310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/>
          <p:cNvSpPr>
            <a:spLocks/>
          </p:cNvSpPr>
          <p:nvPr/>
        </p:nvSpPr>
        <p:spPr bwMode="auto">
          <a:xfrm>
            <a:off x="-12700" y="0"/>
            <a:ext cx="9169400" cy="6858000"/>
          </a:xfrm>
          <a:prstGeom prst="rect">
            <a:avLst/>
          </a:prstGeom>
          <a:solidFill>
            <a:srgbClr val="F07323"/>
          </a:solidFill>
          <a:ln>
            <a:noFill/>
          </a:ln>
          <a:extLst/>
        </p:spPr>
        <p:txBody>
          <a:bodyPr lIns="0" tIns="0" rIns="0" bIns="0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6"/>
          <p:cNvSpPr>
            <a:spLocks/>
          </p:cNvSpPr>
          <p:nvPr/>
        </p:nvSpPr>
        <p:spPr bwMode="auto">
          <a:xfrm>
            <a:off x="-12700" y="3484563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latin typeface="Lucida Grande" pitchFamily="-84" charset="0"/>
                <a:ea typeface="MS PGothic" panose="020B0600070205080204" pitchFamily="34" charset="-128"/>
                <a:cs typeface="ヒラギノ角ゴ ProN W3" pitchFamily="-84" charset="-128"/>
                <a:sym typeface="Lucida Grande" pitchFamily="-84" charset="0"/>
              </a:rPr>
              <a:t>Thank You!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30" y="2650753"/>
            <a:ext cx="3179340" cy="5547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92" y="1562349"/>
            <a:ext cx="8712968" cy="4525963"/>
          </a:xfrm>
        </p:spPr>
        <p:txBody>
          <a:bodyPr/>
          <a:lstStyle/>
          <a:p>
            <a:r>
              <a:rPr lang="en-US" sz="2000" dirty="0"/>
              <a:t>Kenyan Facebook users have lost millions of shillings to </a:t>
            </a:r>
            <a:r>
              <a:rPr lang="en-US" sz="2000" dirty="0" smtClean="0"/>
              <a:t>hackers</a:t>
            </a:r>
            <a:r>
              <a:rPr lang="en-US" sz="2000" b="1" i="1" u="sng" dirty="0" smtClean="0"/>
              <a:t>(Identity Theft)</a:t>
            </a:r>
          </a:p>
          <a:p>
            <a:r>
              <a:rPr lang="en-US" sz="2000" dirty="0" smtClean="0"/>
              <a:t>An Airline company  had to </a:t>
            </a:r>
            <a:r>
              <a:rPr lang="en-US" sz="2000" dirty="0"/>
              <a:t>convince the committee inquiring into its affairs over whether </a:t>
            </a:r>
            <a:r>
              <a:rPr lang="en-US" sz="2000" dirty="0" smtClean="0"/>
              <a:t>it’s </a:t>
            </a:r>
            <a:r>
              <a:rPr lang="en-US" sz="2000" dirty="0"/>
              <a:t>IT system is </a:t>
            </a:r>
            <a:r>
              <a:rPr lang="en-US" sz="2000" dirty="0" smtClean="0"/>
              <a:t>secure </a:t>
            </a:r>
            <a:r>
              <a:rPr lang="en-US" sz="2000" b="1" i="1" u="sng" dirty="0" smtClean="0"/>
              <a:t>(lack of access revocation)</a:t>
            </a:r>
          </a:p>
          <a:p>
            <a:r>
              <a:rPr lang="en-US" sz="2000" dirty="0"/>
              <a:t>2014. “Kenya Arrests 77 Chinese Nationals in Cybercrime </a:t>
            </a:r>
            <a:r>
              <a:rPr lang="en-US" sz="2000" dirty="0" err="1"/>
              <a:t>Raids</a:t>
            </a:r>
            <a:r>
              <a:rPr lang="en-US" sz="2000" dirty="0" err="1" smtClean="0"/>
              <a:t>.”</a:t>
            </a:r>
            <a:r>
              <a:rPr lang="en-US" sz="2000" b="1" i="1" u="sng" dirty="0" err="1" smtClean="0"/>
              <a:t>Ransomware</a:t>
            </a:r>
            <a:r>
              <a:rPr lang="en-US" sz="2000" b="1" i="1" u="sng" dirty="0"/>
              <a:t>,</a:t>
            </a:r>
            <a:r>
              <a:rPr lang="en-US" sz="2000" dirty="0" smtClean="0"/>
              <a:t> </a:t>
            </a:r>
            <a:r>
              <a:rPr lang="en-US" sz="2000" b="1" i="1" u="sng" dirty="0" smtClean="0"/>
              <a:t>Phishing, DDOS , SQL Injection, Advanced Persistent Threats</a:t>
            </a:r>
          </a:p>
          <a:p>
            <a:r>
              <a:rPr lang="en-US" sz="2000" dirty="0"/>
              <a:t>In 2014, for instance, </a:t>
            </a:r>
            <a:r>
              <a:rPr lang="en-US" sz="2000" dirty="0" smtClean="0"/>
              <a:t>Kenya </a:t>
            </a:r>
            <a:r>
              <a:rPr lang="en-US" sz="2000" dirty="0"/>
              <a:t>Banking Fraud Investigations Department reported hacking into customer bank accounts between 2012 and 2013 that led to </a:t>
            </a:r>
            <a:r>
              <a:rPr lang="en-US" sz="2000" b="1" i="1" u="sng" dirty="0"/>
              <a:t>losses of Sh1.49 billion</a:t>
            </a:r>
            <a:r>
              <a:rPr lang="en-US" sz="2000" dirty="0"/>
              <a:t>. The schemes were hatched by </a:t>
            </a:r>
            <a:r>
              <a:rPr lang="en-US" sz="2000" dirty="0" smtClean="0"/>
              <a:t>staff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annual cost of cybercrime to Kenyan </a:t>
            </a:r>
            <a:r>
              <a:rPr lang="en-US" sz="2000" dirty="0" smtClean="0"/>
              <a:t>companies in 2015  </a:t>
            </a:r>
            <a:r>
              <a:rPr lang="en-US" sz="2000" dirty="0"/>
              <a:t>is estimated to be </a:t>
            </a:r>
            <a:r>
              <a:rPr lang="en-US" sz="2000" b="1" i="1" u="sng" dirty="0"/>
              <a:t>KES 15 billion (USD146 Million)</a:t>
            </a:r>
            <a:r>
              <a:rPr lang="en-US" sz="2000" u="sng" dirty="0"/>
              <a:t>. </a:t>
            </a:r>
          </a:p>
          <a:p>
            <a:r>
              <a:rPr lang="en-US" sz="2000" u="sng" dirty="0" smtClean="0"/>
              <a:t>2017 </a:t>
            </a:r>
            <a:r>
              <a:rPr lang="en-US" sz="2000" u="sng" dirty="0" err="1" smtClean="0"/>
              <a:t>wannacry</a:t>
            </a:r>
            <a:r>
              <a:rPr lang="en-US" sz="2000" u="sng" dirty="0" smtClean="0"/>
              <a:t> outbreak </a:t>
            </a:r>
            <a:r>
              <a:rPr lang="en-US" sz="2000" b="1" u="sng" dirty="0" smtClean="0"/>
              <a:t>(Ransomware)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E618B-C5F2-4802-955D-C3BF1487E9E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03232" cy="976811"/>
          </a:xfrm>
          <a:solidFill>
            <a:srgbClr val="F07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eaLnBrk="1" hangingPunct="1"/>
            <a:r>
              <a:rPr lang="en-US" sz="336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  <a:t>Security </a:t>
            </a:r>
            <a:r>
              <a:rPr lang="en-US" sz="3360" b="1" kern="1200" dirty="0" smtClean="0">
                <a:solidFill>
                  <a:schemeClr val="tx1"/>
                </a:solidFill>
                <a:latin typeface="Calibri" panose="020F0502020204030204" pitchFamily="34" charset="0"/>
                <a:sym typeface="Arial" panose="020B0604020202020204" pitchFamily="34" charset="0"/>
              </a:rPr>
              <a:t>Incidents</a:t>
            </a:r>
            <a:endParaRPr lang="en-US" sz="3360" b="1" kern="1200" dirty="0">
              <a:solidFill>
                <a:schemeClr val="tx1"/>
              </a:solidFill>
              <a:latin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20" y="5810920"/>
            <a:ext cx="317934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57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22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30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fld id="{CA86369B-C6CD-4B50-BC6F-505588E0D13A}" type="slidenum">
              <a:rPr lang="en-US" altLang="en-US" sz="1000">
                <a:solidFill>
                  <a:srgbClr val="A7A399"/>
                </a:solidFill>
              </a:rPr>
              <a:pPr/>
              <a:t>5</a:t>
            </a:fld>
            <a:endParaRPr lang="en-US" altLang="en-US" sz="1000">
              <a:solidFill>
                <a:srgbClr val="A7A399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52463" y="1749425"/>
            <a:ext cx="777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  <a:latin typeface="Verdana" panose="020B0604030504040204" pitchFamily="34" charset="0"/>
              </a:rPr>
              <a:t>Protects information from a range of threats</a:t>
            </a:r>
          </a:p>
          <a:p>
            <a:pPr algn="just" eaLnBrk="1" hangingPunct="1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  <a:latin typeface="Verdana" panose="020B0604030504040204" pitchFamily="34" charset="0"/>
              </a:rPr>
              <a:t>Ensures business continuity</a:t>
            </a:r>
          </a:p>
          <a:p>
            <a:pPr algn="just" eaLnBrk="1" hangingPunct="1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  <a:latin typeface="Verdana" panose="020B0604030504040204" pitchFamily="34" charset="0"/>
              </a:rPr>
              <a:t>Minimizes financial loss</a:t>
            </a:r>
          </a:p>
          <a:p>
            <a:pPr algn="just" eaLnBrk="1" hangingPunct="1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  <a:latin typeface="Verdana" panose="020B0604030504040204" pitchFamily="34" charset="0"/>
              </a:rPr>
              <a:t>Optimizes return on investments</a:t>
            </a:r>
          </a:p>
          <a:p>
            <a:pPr algn="just" eaLnBrk="1" hangingPunct="1">
              <a:buFontTx/>
              <a:buAutoNum type="arabicPeriod"/>
            </a:pPr>
            <a:r>
              <a:rPr lang="en-US" altLang="en-US">
                <a:solidFill>
                  <a:schemeClr val="tx1"/>
                </a:solidFill>
                <a:latin typeface="Verdana" panose="020B0604030504040204" pitchFamily="34" charset="0"/>
              </a:rPr>
              <a:t>Increases business opportunities</a:t>
            </a:r>
          </a:p>
          <a:p>
            <a:pPr eaLnBrk="1" hangingPunct="1"/>
            <a:endParaRPr lang="en-US" altLang="en-US" sz="2000" b="1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n-US" altLang="en-US" sz="2000" b="1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6263" y="4797425"/>
            <a:ext cx="7772400" cy="800100"/>
          </a:xfrm>
          <a:prstGeom prst="rect">
            <a:avLst/>
          </a:prstGeom>
          <a:solidFill>
            <a:srgbClr val="F07323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300" b="1" dirty="0">
                <a:solidFill>
                  <a:srgbClr val="FFFF00"/>
                </a:solidFill>
                <a:latin typeface="Verdana" panose="020B0604030504040204" pitchFamily="34" charset="0"/>
              </a:rPr>
              <a:t>Business survival depends on information security.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00063" y="835025"/>
            <a:ext cx="8001000" cy="457200"/>
          </a:xfrm>
          <a:prstGeom prst="rect">
            <a:avLst/>
          </a:prstGeom>
          <a:solidFill>
            <a:srgbClr val="F07323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en-US"/>
            </a:defPPr>
            <a:lvl1pPr marL="0" indent="-39688" algn="ctr" eaLnBrk="1" hangingPunct="1">
              <a:defRPr sz="3360" b="1">
                <a:solidFill>
                  <a:schemeClr val="lt1"/>
                </a:solidFill>
                <a:latin typeface="Calibri" panose="020F0502020204030204" pitchFamily="34" charset="0"/>
                <a:ea typeface="+mn-ea"/>
              </a:defRPr>
            </a:lvl1pPr>
            <a:lvl2pPr marL="39688" indent="-39688" algn="ctr">
              <a:defRPr sz="4400">
                <a:solidFill>
                  <a:schemeClr val="lt1"/>
                </a:solidFill>
                <a:latin typeface="+mn-lt"/>
                <a:ea typeface="+mn-ea"/>
              </a:defRPr>
            </a:lvl2pPr>
            <a:lvl3pPr marL="39688" indent="-39688" algn="ctr">
              <a:defRPr sz="4400">
                <a:solidFill>
                  <a:schemeClr val="lt1"/>
                </a:solidFill>
                <a:latin typeface="+mn-lt"/>
                <a:ea typeface="+mn-ea"/>
              </a:defRPr>
            </a:lvl3pPr>
            <a:lvl4pPr marL="39688" indent="-39688" algn="ctr">
              <a:defRPr sz="4400">
                <a:solidFill>
                  <a:schemeClr val="lt1"/>
                </a:solidFill>
                <a:latin typeface="+mn-lt"/>
                <a:ea typeface="+mn-ea"/>
              </a:defRPr>
            </a:lvl4pPr>
            <a:lvl5pPr marL="39688" indent="-39688" algn="ctr">
              <a:defRPr sz="4400">
                <a:solidFill>
                  <a:schemeClr val="lt1"/>
                </a:solidFill>
                <a:latin typeface="+mn-lt"/>
                <a:ea typeface="+mn-ea"/>
              </a:defRPr>
            </a:lvl5pPr>
            <a:lvl6pPr marL="496888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6pPr>
            <a:lvl7pPr marL="954088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7pPr>
            <a:lvl8pPr marL="1411288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8pPr>
            <a:lvl9pPr marL="1868488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/>
              <a:t>INFORMATION SECURITY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834483"/>
            <a:ext cx="317934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22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-84" charset="-128"/>
                <a:sym typeface="Arial" panose="020B0604020202020204" pitchFamily="34" charset="0"/>
              </a:defRPr>
            </a:lvl9pPr>
          </a:lstStyle>
          <a:p>
            <a:fld id="{D06792EA-FE1A-4747-B66A-CDE44BE501BF}" type="slidenum">
              <a:rPr lang="en-US" altLang="en-US" sz="1000">
                <a:solidFill>
                  <a:srgbClr val="A7A399"/>
                </a:solidFill>
              </a:rPr>
              <a:pPr/>
              <a:t>6</a:t>
            </a:fld>
            <a:endParaRPr lang="en-US" altLang="en-US" sz="1000">
              <a:solidFill>
                <a:srgbClr val="A7A399"/>
              </a:solidFill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69925" y="595313"/>
            <a:ext cx="7789863" cy="481012"/>
          </a:xfrm>
          <a:prstGeom prst="rect">
            <a:avLst/>
          </a:prstGeom>
          <a:solidFill>
            <a:srgbClr val="F07323"/>
          </a:solidFill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lvl1pPr marL="0" indent="-39688" algn="ctr" eaLnBrk="1" hangingPunct="1">
              <a:defRPr sz="3360" b="1">
                <a:solidFill>
                  <a:schemeClr val="lt1"/>
                </a:solidFill>
                <a:latin typeface="Calibri" panose="020F0502020204030204" pitchFamily="34" charset="0"/>
                <a:ea typeface="+mn-ea"/>
                <a:sym typeface="Calibri" panose="020F0502020204030204" pitchFamily="34" charset="0"/>
              </a:defRPr>
            </a:lvl1pPr>
            <a:lvl2pPr marL="39688" indent="-39688" algn="ctr">
              <a:defRPr sz="4400">
                <a:solidFill>
                  <a:schemeClr val="lt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39688" indent="-39688" algn="ctr">
              <a:defRPr sz="4400">
                <a:solidFill>
                  <a:schemeClr val="lt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39688" indent="-39688" algn="ctr">
              <a:defRPr sz="4400">
                <a:solidFill>
                  <a:schemeClr val="lt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39688" indent="-39688" algn="ctr">
              <a:defRPr sz="4400">
                <a:solidFill>
                  <a:schemeClr val="lt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496888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sym typeface="Calibri" charset="0"/>
              </a:defRPr>
            </a:lvl6pPr>
            <a:lvl7pPr marL="954088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sym typeface="Calibri" charset="0"/>
              </a:defRPr>
            </a:lvl7pPr>
            <a:lvl8pPr marL="1411288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sym typeface="Calibri" charset="0"/>
              </a:defRPr>
            </a:lvl8pPr>
            <a:lvl9pPr marL="1868488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sym typeface="Calibri" charset="0"/>
              </a:defRPr>
            </a:lvl9pPr>
          </a:lstStyle>
          <a:p>
            <a:r>
              <a:rPr lang="en-US" altLang="en-US" dirty="0"/>
              <a:t>Threat Sources</a:t>
            </a:r>
          </a:p>
        </p:txBody>
      </p:sp>
      <p:graphicFrame>
        <p:nvGraphicFramePr>
          <p:cNvPr id="6" name="Group 192"/>
          <p:cNvGraphicFramePr>
            <a:graphicFrameLocks noGrp="1"/>
          </p:cNvGraphicFramePr>
          <p:nvPr/>
        </p:nvGraphicFramePr>
        <p:xfrm>
          <a:off x="574675" y="1196975"/>
          <a:ext cx="7958137" cy="4305370"/>
        </p:xfrm>
        <a:graphic>
          <a:graphicData uri="http://schemas.openxmlformats.org/drawingml/2006/table">
            <a:tbl>
              <a:tblPr/>
              <a:tblGrid>
                <a:gridCol w="2341664"/>
                <a:gridCol w="2388615"/>
                <a:gridCol w="3227858"/>
              </a:tblGrid>
              <a:tr h="42859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Source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Motivation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Threat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4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External Hackers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Challenge                    Ego                           Game Playing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System hacking                         Social engineering               Dumpster diving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85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Internal Hackers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Deadline                    Financial problems     Disenchantment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Backdoors                                Fraud                                          Poor documentation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051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Terrorist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Revenge                   Political                     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System attacks                         Social engineering                     Letter bombs                           Viruses                                     Denial of service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389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Poorly trained employees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Unintentional errors    Programming errors    Data entry errors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itstream Vera Sans"/>
                          <a:ea typeface="msgothic"/>
                          <a:cs typeface="msgothic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Verdana" pitchFamily="34" charset="0"/>
                          <a:ea typeface="msgothic" charset="0"/>
                          <a:cs typeface="Arial" charset="0"/>
                        </a:rPr>
                        <a:t>Corruption of data                Malicious code introduction     System bugs                         Unauthorized access</a:t>
                      </a:r>
                    </a:p>
                  </a:txBody>
                  <a:tcPr marL="91448" marR="91448"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834483"/>
            <a:ext cx="317934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8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03232" cy="976811"/>
          </a:xfrm>
          <a:solidFill>
            <a:srgbClr val="F07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eaLnBrk="1" hangingPunct="1"/>
            <a:r>
              <a:rPr lang="en-US" sz="3360" b="1" kern="1200" dirty="0"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  <a:t>Security Maturity </a:t>
            </a:r>
            <a:r>
              <a:rPr lang="en-US" sz="3360" b="1" kern="1200" dirty="0" smtClean="0"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  <a:t>Assessment Chart</a:t>
            </a:r>
            <a:endParaRPr lang="en-US" sz="3360" b="1" kern="1200" dirty="0"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E618B-C5F2-4802-955D-C3BF1487E9E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1468581"/>
            <a:ext cx="8614792" cy="4930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11" y="6061561"/>
            <a:ext cx="317934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9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03232" cy="976811"/>
          </a:xfrm>
          <a:solidFill>
            <a:srgbClr val="F07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eaLnBrk="1" hangingPunct="1"/>
            <a:r>
              <a:rPr lang="en-US" sz="3360" b="1" kern="1200" dirty="0" smtClean="0"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  <a:t>Security - Journey</a:t>
            </a:r>
            <a:endParaRPr lang="en-US" sz="3360" b="1" kern="1200" dirty="0"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E618B-C5F2-4802-955D-C3BF1487E9E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4" y="1579419"/>
            <a:ext cx="8052010" cy="4491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834483"/>
            <a:ext cx="317934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03232" cy="976811"/>
          </a:xfrm>
          <a:solidFill>
            <a:srgbClr val="F073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eaLnBrk="1" hangingPunct="1"/>
            <a:r>
              <a:rPr lang="en-US" sz="3360" b="1" kern="1200" dirty="0" smtClean="0">
                <a:latin typeface="Calibri" panose="020F0502020204030204" pitchFamily="34" charset="0"/>
                <a:ea typeface="+mn-ea"/>
                <a:cs typeface="+mn-cs"/>
                <a:sym typeface="Arial" panose="020B0604020202020204" pitchFamily="34" charset="0"/>
              </a:rPr>
              <a:t>Security - Framework</a:t>
            </a:r>
            <a:endParaRPr lang="en-US" sz="3360" b="1" kern="1200" dirty="0">
              <a:latin typeface="Calibri" panose="020F050202020403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E618B-C5F2-4802-955D-C3BF1487E9E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" y="1365620"/>
            <a:ext cx="7471364" cy="4887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72224"/>
            <a:ext cx="317934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01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SPS Metro Template A 11x17">
  <a:themeElements>
    <a:clrScheme name="MS Services USPS Metro Template">
      <a:dk1>
        <a:srgbClr val="414141"/>
      </a:dk1>
      <a:lt1>
        <a:srgbClr val="FFFFFF"/>
      </a:lt1>
      <a:dk2>
        <a:srgbClr val="0071BC"/>
      </a:dk2>
      <a:lt2>
        <a:srgbClr val="D7D7D7"/>
      </a:lt2>
      <a:accent1>
        <a:srgbClr val="00AEEF"/>
      </a:accent1>
      <a:accent2>
        <a:srgbClr val="8CC600"/>
      </a:accent2>
      <a:accent3>
        <a:srgbClr val="FFBE00"/>
      </a:accent3>
      <a:accent4>
        <a:srgbClr val="910091"/>
      </a:accent4>
      <a:accent5>
        <a:srgbClr val="FF8A00"/>
      </a:accent5>
      <a:accent6>
        <a:srgbClr val="5CD3FF"/>
      </a:accent6>
      <a:hlink>
        <a:srgbClr val="25C1FF"/>
      </a:hlink>
      <a:folHlink>
        <a:srgbClr val="25C1FF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37160" tIns="91440" rIns="13716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1228732" fontAlgn="base">
          <a:lnSpc>
            <a:spcPct val="90000"/>
          </a:lnSpc>
          <a:spcBef>
            <a:spcPct val="0"/>
          </a:spcBef>
          <a:spcAft>
            <a:spcPct val="0"/>
          </a:spcAft>
          <a:defRPr sz="3200" spc="-7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sz="54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MGXFY11_FY11ISX_Template_4x3">
  <a:themeElements>
    <a:clrScheme name="Custom 55">
      <a:dk1>
        <a:srgbClr val="3F3F3F"/>
      </a:dk1>
      <a:lt1>
        <a:srgbClr val="FFFFFF"/>
      </a:lt1>
      <a:dk2>
        <a:srgbClr val="0071BC"/>
      </a:dk2>
      <a:lt2>
        <a:srgbClr val="5DBAFF"/>
      </a:lt2>
      <a:accent1>
        <a:srgbClr val="FFCC00"/>
      </a:accent1>
      <a:accent2>
        <a:srgbClr val="8CC600"/>
      </a:accent2>
      <a:accent3>
        <a:srgbClr val="DD5900"/>
      </a:accent3>
      <a:accent4>
        <a:srgbClr val="00AFDB"/>
      </a:accent4>
      <a:accent5>
        <a:srgbClr val="7C4199"/>
      </a:accent5>
      <a:accent6>
        <a:srgbClr val="4D4D4D"/>
      </a:accent6>
      <a:hlink>
        <a:srgbClr val="0071BC"/>
      </a:hlink>
      <a:folHlink>
        <a:srgbClr val="FFCC0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headEnd type="none" w="med" len="med"/>
          <a:tailEnd type="none" w="med" len="med"/>
        </a:ln>
        <a:effectLst/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MGXFY11_FY11ISX_Template_4x3">
  <a:themeElements>
    <a:clrScheme name="Custom 55">
      <a:dk1>
        <a:srgbClr val="3F3F3F"/>
      </a:dk1>
      <a:lt1>
        <a:srgbClr val="FFFFFF"/>
      </a:lt1>
      <a:dk2>
        <a:srgbClr val="0071BC"/>
      </a:dk2>
      <a:lt2>
        <a:srgbClr val="5DBAFF"/>
      </a:lt2>
      <a:accent1>
        <a:srgbClr val="FFCC00"/>
      </a:accent1>
      <a:accent2>
        <a:srgbClr val="8CC600"/>
      </a:accent2>
      <a:accent3>
        <a:srgbClr val="DD5900"/>
      </a:accent3>
      <a:accent4>
        <a:srgbClr val="00AFDB"/>
      </a:accent4>
      <a:accent5>
        <a:srgbClr val="7C4199"/>
      </a:accent5>
      <a:accent6>
        <a:srgbClr val="4D4D4D"/>
      </a:accent6>
      <a:hlink>
        <a:srgbClr val="0071BC"/>
      </a:hlink>
      <a:folHlink>
        <a:srgbClr val="FFCC0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headEnd type="none" w="med" len="med"/>
          <a:tailEnd type="none" w="med" len="med"/>
        </a:ln>
        <a:effectLst/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MGXFY11_FY11ISX_Template_4x3">
  <a:themeElements>
    <a:clrScheme name="Custom 55">
      <a:dk1>
        <a:srgbClr val="3F3F3F"/>
      </a:dk1>
      <a:lt1>
        <a:srgbClr val="FFFFFF"/>
      </a:lt1>
      <a:dk2>
        <a:srgbClr val="0071BC"/>
      </a:dk2>
      <a:lt2>
        <a:srgbClr val="5DBAFF"/>
      </a:lt2>
      <a:accent1>
        <a:srgbClr val="FFCC00"/>
      </a:accent1>
      <a:accent2>
        <a:srgbClr val="8CC600"/>
      </a:accent2>
      <a:accent3>
        <a:srgbClr val="DD5900"/>
      </a:accent3>
      <a:accent4>
        <a:srgbClr val="00AFDB"/>
      </a:accent4>
      <a:accent5>
        <a:srgbClr val="7C4199"/>
      </a:accent5>
      <a:accent6>
        <a:srgbClr val="4D4D4D"/>
      </a:accent6>
      <a:hlink>
        <a:srgbClr val="0071BC"/>
      </a:hlink>
      <a:folHlink>
        <a:srgbClr val="FFCC0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headEnd type="none" w="med" len="med"/>
          <a:tailEnd type="none" w="med" len="med"/>
        </a:ln>
        <a:effectLst/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USPS Metro Template A 11x17">
  <a:themeElements>
    <a:clrScheme name="MS Services USPS Metro Template">
      <a:dk1>
        <a:srgbClr val="414141"/>
      </a:dk1>
      <a:lt1>
        <a:srgbClr val="FFFFFF"/>
      </a:lt1>
      <a:dk2>
        <a:srgbClr val="0071BC"/>
      </a:dk2>
      <a:lt2>
        <a:srgbClr val="D7D7D7"/>
      </a:lt2>
      <a:accent1>
        <a:srgbClr val="00AEEF"/>
      </a:accent1>
      <a:accent2>
        <a:srgbClr val="8CC600"/>
      </a:accent2>
      <a:accent3>
        <a:srgbClr val="FFBE00"/>
      </a:accent3>
      <a:accent4>
        <a:srgbClr val="910091"/>
      </a:accent4>
      <a:accent5>
        <a:srgbClr val="FF8A00"/>
      </a:accent5>
      <a:accent6>
        <a:srgbClr val="5CD3FF"/>
      </a:accent6>
      <a:hlink>
        <a:srgbClr val="25C1FF"/>
      </a:hlink>
      <a:folHlink>
        <a:srgbClr val="25C1FF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37160" tIns="91440" rIns="13716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1228732" fontAlgn="base">
          <a:lnSpc>
            <a:spcPct val="90000"/>
          </a:lnSpc>
          <a:spcBef>
            <a:spcPct val="0"/>
          </a:spcBef>
          <a:spcAft>
            <a:spcPct val="0"/>
          </a:spcAft>
          <a:defRPr sz="3200" spc="-7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sz="54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+mj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7-30299_Public_Sector_Template-WHITE">
  <a:themeElements>
    <a:clrScheme name="Custom 7">
      <a:dk1>
        <a:srgbClr val="505050"/>
      </a:dk1>
      <a:lt1>
        <a:srgbClr val="FFFFFF"/>
      </a:lt1>
      <a:dk2>
        <a:srgbClr val="0072C6"/>
      </a:dk2>
      <a:lt2>
        <a:srgbClr val="D2D2D2"/>
      </a:lt2>
      <a:accent1>
        <a:srgbClr val="0072C6"/>
      </a:accent1>
      <a:accent2>
        <a:srgbClr val="002060"/>
      </a:accent2>
      <a:accent3>
        <a:srgbClr val="008272"/>
      </a:accent3>
      <a:accent4>
        <a:srgbClr val="B4009E"/>
      </a:accent4>
      <a:accent5>
        <a:srgbClr val="442359"/>
      </a:accent5>
      <a:accent6>
        <a:srgbClr val="FF8A00"/>
      </a:accent6>
      <a:hlink>
        <a:srgbClr val="002050"/>
      </a:hlink>
      <a:folHlink>
        <a:srgbClr val="00205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W_Public_Sector_Template_16x9_June2013" id="{F2F175E9-38DE-4ED1-9326-841BD897C883}" vid="{F62DC722-569E-4BC5-A24B-A20C31CFE27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Pages>0</Pages>
  <Words>482</Words>
  <Characters>0</Characters>
  <Application>Microsoft Office PowerPoint</Application>
  <PresentationFormat>On-screen Show (4:3)</PresentationFormat>
  <Lines>0</Lines>
  <Paragraphs>94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MS PGothic</vt:lpstr>
      <vt:lpstr>Arial</vt:lpstr>
      <vt:lpstr>Calibri</vt:lpstr>
      <vt:lpstr>Consolas</vt:lpstr>
      <vt:lpstr>Lucida Grande</vt:lpstr>
      <vt:lpstr>msgothic</vt:lpstr>
      <vt:lpstr>Segoe Pro Light</vt:lpstr>
      <vt:lpstr>Segoe Semibold</vt:lpstr>
      <vt:lpstr>Segoe UI</vt:lpstr>
      <vt:lpstr>Segoe UI Light</vt:lpstr>
      <vt:lpstr>Verdana</vt:lpstr>
      <vt:lpstr>Wingdings</vt:lpstr>
      <vt:lpstr>Wingdings 2</vt:lpstr>
      <vt:lpstr>ヒラギノ角ゴ ProN W3</vt:lpstr>
      <vt:lpstr>Office Theme</vt:lpstr>
      <vt:lpstr>Aspect</vt:lpstr>
      <vt:lpstr>USPS Metro Template A 11x17</vt:lpstr>
      <vt:lpstr>2_MGXFY11_FY11ISX_Template_4x3</vt:lpstr>
      <vt:lpstr>3_MGXFY11_FY11ISX_Template_4x3</vt:lpstr>
      <vt:lpstr>5_MGXFY11_FY11ISX_Template_4x3</vt:lpstr>
      <vt:lpstr>2_USPS Metro Template A 11x17</vt:lpstr>
      <vt:lpstr>1_7-30299_Public_Sector_Template-WHITE</vt:lpstr>
      <vt:lpstr>PowerPoint Presentation</vt:lpstr>
      <vt:lpstr>Security Incidents</vt:lpstr>
      <vt:lpstr>PowerPoint Presentation</vt:lpstr>
      <vt:lpstr>PowerPoint Presentation</vt:lpstr>
      <vt:lpstr>PowerPoint Presentation</vt:lpstr>
      <vt:lpstr>PowerPoint Presentation</vt:lpstr>
      <vt:lpstr>Security Maturity Assessment Chart</vt:lpstr>
      <vt:lpstr>Security - Journey</vt:lpstr>
      <vt:lpstr>Security - Framework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(Flama 32pts)</dc:title>
  <dc:creator>Macmini</dc:creator>
  <cp:lastModifiedBy>Zafar Sadik</cp:lastModifiedBy>
  <cp:revision>147</cp:revision>
  <dcterms:modified xsi:type="dcterms:W3CDTF">2017-06-06T10:34:31Z</dcterms:modified>
</cp:coreProperties>
</file>